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4"/>
  </p:notesMasterIdLst>
  <p:handoutMasterIdLst>
    <p:handoutMasterId r:id="rId15"/>
  </p:handoutMasterIdLst>
  <p:sldIdLst>
    <p:sldId id="304" r:id="rId5"/>
    <p:sldId id="307" r:id="rId6"/>
    <p:sldId id="308" r:id="rId7"/>
    <p:sldId id="309" r:id="rId8"/>
    <p:sldId id="310" r:id="rId9"/>
    <p:sldId id="311" r:id="rId10"/>
    <p:sldId id="312" r:id="rId11"/>
    <p:sldId id="313" r:id="rId12"/>
    <p:sldId id="305" r:id="rId13"/>
  </p:sldIdLst>
  <p:sldSz cx="12192000" cy="6858000"/>
  <p:notesSz cx="6858000" cy="9144000"/>
  <p:defaultTextStyle>
    <a:defPPr rtl="0">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5" name="Autor" initials="A" lastIdx="0"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4" autoAdjust="0"/>
    <p:restoredTop sz="93750" autoAdjust="0"/>
  </p:normalViewPr>
  <p:slideViewPr>
    <p:cSldViewPr snapToGrid="0">
      <p:cViewPr varScale="1">
        <p:scale>
          <a:sx n="90" d="100"/>
          <a:sy n="90" d="100"/>
        </p:scale>
        <p:origin x="576" y="78"/>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86" d="100"/>
          <a:sy n="86" d="100"/>
        </p:scale>
        <p:origin x="3822" y="102"/>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viewProps" Target="viewProps.xml"/><Relationship Id="rId3" Type="http://schemas.openxmlformats.org/officeDocument/2006/relationships/customXml" Target="../customXml/item3.xml"/><Relationship Id="rId21" Type="http://schemas.microsoft.com/office/2018/10/relationships/authors" Target="author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commentAuthors" Target="commentAuthors.xml"/><Relationship Id="rId20"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handoutMaster" Target="handoutMasters/handoutMaster1.xml"/><Relationship Id="rId10" Type="http://schemas.openxmlformats.org/officeDocument/2006/relationships/slide" Target="slides/slide6.xml"/><Relationship Id="rId19"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notesMaster" Target="notesMasters/notes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Nagłówek — symbol zastępczy 1">
            <a:extLst>
              <a:ext uri="{FF2B5EF4-FFF2-40B4-BE49-F238E27FC236}">
                <a16:creationId xmlns:a16="http://schemas.microsoft.com/office/drawing/2014/main" id="{A2FC99A8-74A1-4817-9F9A-85655000A69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pl-PL"/>
          </a:p>
        </p:txBody>
      </p:sp>
      <p:sp>
        <p:nvSpPr>
          <p:cNvPr id="3" name="Data — symbol zastępczy 2">
            <a:extLst>
              <a:ext uri="{FF2B5EF4-FFF2-40B4-BE49-F238E27FC236}">
                <a16:creationId xmlns:a16="http://schemas.microsoft.com/office/drawing/2014/main" id="{D6F0050F-2705-4253-AECF-492B9533166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D45C3115-8DD5-46DF-A2E0-5CCBDEB4D748}" type="datetime1">
              <a:rPr lang="pl-PL" smtClean="0"/>
              <a:t>22.03.2023</a:t>
            </a:fld>
            <a:endParaRPr lang="pl-PL" dirty="0"/>
          </a:p>
        </p:txBody>
      </p:sp>
      <p:sp>
        <p:nvSpPr>
          <p:cNvPr id="4" name="Stopka — symbol zastępczy 3">
            <a:extLst>
              <a:ext uri="{FF2B5EF4-FFF2-40B4-BE49-F238E27FC236}">
                <a16:creationId xmlns:a16="http://schemas.microsoft.com/office/drawing/2014/main" id="{BC82020C-C130-402B-AA32-21B4682F7DC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pl-PL"/>
          </a:p>
        </p:txBody>
      </p:sp>
      <p:sp>
        <p:nvSpPr>
          <p:cNvPr id="5" name="Numer slajdu — symbol zastępczy 4">
            <a:extLst>
              <a:ext uri="{FF2B5EF4-FFF2-40B4-BE49-F238E27FC236}">
                <a16:creationId xmlns:a16="http://schemas.microsoft.com/office/drawing/2014/main" id="{450932CD-F2EA-4034-AB59-84AF68B1029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F6FA979-4A60-410C-92BE-2E8CA23BCC7D}" type="slidenum">
              <a:rPr lang="pl-PL" smtClean="0"/>
              <a:t>‹#›</a:t>
            </a:fld>
            <a:endParaRPr lang="pl-PL"/>
          </a:p>
        </p:txBody>
      </p:sp>
    </p:spTree>
    <p:extLst>
      <p:ext uri="{BB962C8B-B14F-4D97-AF65-F5344CB8AC3E}">
        <p14:creationId xmlns:p14="http://schemas.microsoft.com/office/powerpoint/2010/main" val="226190493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Nagłówek — symbol zastępczy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pl-PL" noProof="0"/>
          </a:p>
        </p:txBody>
      </p:sp>
      <p:sp>
        <p:nvSpPr>
          <p:cNvPr id="3" name="Data — symbol zastępczy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EA9F1A3-F753-4473-9C6F-1C72817688B4}" type="datetime1">
              <a:rPr lang="pl-PL" smtClean="0"/>
              <a:pPr/>
              <a:t>22.03.2023</a:t>
            </a:fld>
            <a:endParaRPr lang="pl-PL" dirty="0"/>
          </a:p>
        </p:txBody>
      </p:sp>
      <p:sp>
        <p:nvSpPr>
          <p:cNvPr id="4" name="Obraz slajdu — symbol zastępczy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pl-PL" noProof="0"/>
          </a:p>
        </p:txBody>
      </p:sp>
      <p:sp>
        <p:nvSpPr>
          <p:cNvPr id="5" name="Notatki — symbol zastępczy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sp>
        <p:nvSpPr>
          <p:cNvPr id="6" name="Stopka — symbol zastępczy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pl-PL" noProof="0"/>
          </a:p>
        </p:txBody>
      </p:sp>
      <p:sp>
        <p:nvSpPr>
          <p:cNvPr id="7" name="Numer slajdu — symbol zastępczy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B990660-4B7D-4C11-96DB-B19FFA8CA93C}" type="slidenum">
              <a:rPr lang="pl-PL" noProof="0" smtClean="0"/>
              <a:t>‹#›</a:t>
            </a:fld>
            <a:endParaRPr lang="pl-PL" noProof="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raz slajdu — symbol zastępczy 1"/>
          <p:cNvSpPr>
            <a:spLocks noGrp="1" noRot="1" noChangeAspect="1"/>
          </p:cNvSpPr>
          <p:nvPr>
            <p:ph type="sldImg"/>
          </p:nvPr>
        </p:nvSpPr>
        <p:spPr/>
      </p:sp>
      <p:sp>
        <p:nvSpPr>
          <p:cNvPr id="3" name="Notatki — symbol zastępczy 2"/>
          <p:cNvSpPr>
            <a:spLocks noGrp="1"/>
          </p:cNvSpPr>
          <p:nvPr>
            <p:ph type="body" idx="1"/>
          </p:nvPr>
        </p:nvSpPr>
        <p:spPr/>
        <p:txBody>
          <a:bodyPr rtlCol="0"/>
          <a:lstStyle/>
          <a:p>
            <a:pPr rtl="0"/>
            <a:endParaRPr lang="pl-PL" noProof="0" dirty="0"/>
          </a:p>
        </p:txBody>
      </p:sp>
      <p:sp>
        <p:nvSpPr>
          <p:cNvPr id="4" name="Numer slajdu — symbol zastępczy 3"/>
          <p:cNvSpPr>
            <a:spLocks noGrp="1"/>
          </p:cNvSpPr>
          <p:nvPr>
            <p:ph type="sldNum" sz="quarter" idx="5"/>
          </p:nvPr>
        </p:nvSpPr>
        <p:spPr/>
        <p:txBody>
          <a:bodyPr rtlCol="0"/>
          <a:lstStyle/>
          <a:p>
            <a:pPr rtl="0"/>
            <a:fld id="{8B990660-4B7D-4C11-96DB-B19FFA8CA93C}" type="slidenum">
              <a:rPr lang="pl-PL" smtClean="0"/>
              <a:t>1</a:t>
            </a:fld>
            <a:endParaRPr lang="pl-PL"/>
          </a:p>
        </p:txBody>
      </p:sp>
    </p:spTree>
    <p:extLst>
      <p:ext uri="{BB962C8B-B14F-4D97-AF65-F5344CB8AC3E}">
        <p14:creationId xmlns:p14="http://schemas.microsoft.com/office/powerpoint/2010/main" val="5957630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noProof="0" dirty="0"/>
          </a:p>
        </p:txBody>
      </p:sp>
      <p:sp>
        <p:nvSpPr>
          <p:cNvPr id="4" name="Symbol zastępczy numeru slajdu 3"/>
          <p:cNvSpPr>
            <a:spLocks noGrp="1"/>
          </p:cNvSpPr>
          <p:nvPr>
            <p:ph type="sldNum" sz="quarter" idx="5"/>
          </p:nvPr>
        </p:nvSpPr>
        <p:spPr/>
        <p:txBody>
          <a:bodyPr/>
          <a:lstStyle/>
          <a:p>
            <a:pPr rtl="0"/>
            <a:fld id="{8B990660-4B7D-4C11-96DB-B19FFA8CA93C}" type="slidenum">
              <a:rPr lang="pl-PL" smtClean="0"/>
              <a:t>9</a:t>
            </a:fld>
            <a:endParaRPr lang="pl-PL"/>
          </a:p>
        </p:txBody>
      </p:sp>
    </p:spTree>
    <p:extLst>
      <p:ext uri="{BB962C8B-B14F-4D97-AF65-F5344CB8AC3E}">
        <p14:creationId xmlns:p14="http://schemas.microsoft.com/office/powerpoint/2010/main" val="392130903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lajd tytułowy">
    <p:bg>
      <p:bgPr>
        <a:solidFill>
          <a:schemeClr val="accent6"/>
        </a:solidFill>
        <a:effectLst/>
      </p:bgPr>
    </p:bg>
    <p:spTree>
      <p:nvGrpSpPr>
        <p:cNvPr id="1" name=""/>
        <p:cNvGrpSpPr/>
        <p:nvPr/>
      </p:nvGrpSpPr>
      <p:grpSpPr>
        <a:xfrm>
          <a:off x="0" y="0"/>
          <a:ext cx="0" cy="0"/>
          <a:chOff x="0" y="0"/>
          <a:chExt cx="0" cy="0"/>
        </a:xfrm>
      </p:grpSpPr>
      <p:sp>
        <p:nvSpPr>
          <p:cNvPr id="833" name="Prostokąt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pl-PL" noProof="0"/>
              <a:t>6,53</a:t>
            </a:r>
          </a:p>
          <a:p>
            <a:pPr algn="ctr" rtl="0"/>
            <a:endParaRPr lang="pl-PL" noProof="0"/>
          </a:p>
        </p:txBody>
      </p:sp>
      <p:sp>
        <p:nvSpPr>
          <p:cNvPr id="2" name="Tytuł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rtlCol="0" anchor="b">
            <a:normAutofit/>
          </a:bodyPr>
          <a:lstStyle>
            <a:lvl1pPr algn="l">
              <a:defRPr sz="3800" b="1" baseline="0"/>
            </a:lvl1pPr>
          </a:lstStyle>
          <a:p>
            <a:pPr rtl="0"/>
            <a:r>
              <a:rPr lang="pl-PL" noProof="0"/>
              <a:t>KLIKNIJ, ABY EDYTOWAĆ TYTUŁ</a:t>
            </a:r>
          </a:p>
        </p:txBody>
      </p:sp>
      <p:sp>
        <p:nvSpPr>
          <p:cNvPr id="3" name="Podtytuł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rtlCol="0">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pl-PL" noProof="0"/>
              <a:t>Kliknij, aby edytować styl wzorca podtytułu</a:t>
            </a:r>
          </a:p>
        </p:txBody>
      </p:sp>
      <p:grpSp>
        <p:nvGrpSpPr>
          <p:cNvPr id="10" name="Obraz — symbol zastępczy 16" descr="abstrakcyjna kolorowa ilustracja budynków">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pl-PL" noProof="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pl-PL" noProof="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pl-PL" noProof="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pl-PL" noProof="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pl-PL" noProof="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pl-PL" noProof="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pl-PL" noProof="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pl-PL" noProof="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pl-PL" noProof="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pl-PL" noProof="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pl-PL" noProof="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pl-PL" noProof="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pl-PL" noProof="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pl-PL" noProof="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pl-PL" noProof="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pl-PL" noProof="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pl-PL" noProof="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pl-PL" noProof="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pl-PL" noProof="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pl-PL" noProof="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pl-PL" noProof="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pl-PL" noProof="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pl-PL" noProof="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pl-PL" noProof="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pl-PL" noProof="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pl-PL" noProof="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pl-PL" noProof="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pl-PL" noProof="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pl-PL" noProof="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pl-PL" noProof="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pl-PL" noProof="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pl-PL" noProof="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pl-PL" noProof="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pl-PL" noProof="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pl-PL" noProof="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pl-PL" noProof="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pl-PL" noProof="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pl-PL" noProof="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pl-PL" noProof="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pl-PL" noProof="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pl-PL" noProof="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pl-PL" noProof="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pl-PL" noProof="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pl-PL" noProof="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pl-PL" noProof="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pl-PL" noProof="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pl-PL" noProof="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pl-PL" noProof="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pl-PL" noProof="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pl-PL" noProof="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pl-PL" noProof="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pl-PL" noProof="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pl-PL" noProof="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pl-PL" noProof="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pl-PL" noProof="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pl-PL" noProof="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pl-PL" noProof="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pl-PL" noProof="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pl-PL" noProof="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pl-PL" noProof="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pl-PL" noProof="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pl-PL" noProof="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pl-PL" noProof="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pl-PL" noProof="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pl-PL" noProof="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pl-PL" noProof="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pl-PL" noProof="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pl-PL" noProof="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pl-PL" noProof="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pl-PL" noProof="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pl-PL" noProof="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pl-PL" noProof="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pl-PL" noProof="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pl-PL" noProof="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pl-PL" noProof="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pl-PL" noProof="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pl-PL" noProof="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pl-PL" noProof="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pl-PL" noProof="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pl-PL" noProof="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pl-PL" noProof="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pl-PL" noProof="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pl-PL" noProof="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pl-PL" noProof="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pl-PL" noProof="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pl-PL" noProof="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pl-PL" noProof="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pl-PL" noProof="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pl-PL" noProof="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pl-PL" noProof="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pl-PL" noProof="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pl-PL" noProof="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pl-PL" noProof="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pl-PL" noProof="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pl-PL" noProof="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pl-PL" noProof="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pl-PL" noProof="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pl-PL" noProof="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pl-PL" noProof="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pl-PL" noProof="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pl-PL" noProof="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pl-PL" noProof="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pl-PL" noProof="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pl-PL" noProof="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pl-PL" noProof="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pl-PL" noProof="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pl-PL" noProof="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pl-PL" noProof="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pl-PL" noProof="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pl-PL" noProof="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pl-PL" noProof="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pl-PL" noProof="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pl-PL" noProof="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pl-PL" noProof="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pl-PL" noProof="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pl-PL" noProof="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pl-PL" noProof="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pl-PL" noProof="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pl-PL" noProof="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pl-PL" noProof="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pl-PL" noProof="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pl-PL" noProof="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pl-PL" noProof="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pl-PL" noProof="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pl-PL" noProof="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pl-PL" noProof="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pl-PL" noProof="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pl-PL" noProof="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pl-PL" noProof="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pl-PL" noProof="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pl-PL" noProof="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pl-PL" noProof="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pl-PL" noProof="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pl-PL" noProof="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pl-PL" noProof="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pl-PL" noProof="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pl-PL" noProof="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pl-PL" noProof="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pl-PL" noProof="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pl-PL" noProof="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pl-PL" noProof="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pl-PL" noProof="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pl-PL" noProof="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pl-PL" noProof="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pl-PL" noProof="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pl-PL" noProof="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pl-PL" noProof="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pl-PL" noProof="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pl-PL" noProof="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pl-PL" noProof="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pl-PL" noProof="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pl-PL" noProof="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pl-PL" noProof="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pl-PL" noProof="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pl-PL" noProof="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pl-PL" noProof="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pl-PL" noProof="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pl-PL" noProof="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pl-PL" noProof="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pl-PL" noProof="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pl-PL" noProof="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pl-PL" noProof="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pl-PL" noProof="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pl-PL" noProof="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pl-PL" noProof="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pl-PL" noProof="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pl-PL" noProof="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pl-PL" noProof="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pl-PL" noProof="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pl-PL" noProof="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pl-PL" noProof="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pl-PL" noProof="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pl-PL" noProof="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pl-PL" noProof="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pl-PL" noProof="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pl-PL" noProof="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pl-PL" noProof="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pl-PL" noProof="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pl-PL" noProof="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pl-PL" noProof="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pl-PL" noProof="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pl-PL" noProof="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pl-PL" noProof="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pl-PL" noProof="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pl-PL" noProof="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pl-PL" noProof="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pl-PL" noProof="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pl-PL" noProof="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pl-PL" noProof="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pl-PL" noProof="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pl-PL" noProof="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pl-PL" noProof="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pl-PL" noProof="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pl-PL" noProof="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pl-PL" noProof="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pl-PL" noProof="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pl-PL" noProof="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pl-PL" noProof="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pl-PL" noProof="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pl-PL" noProof="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pl-PL" noProof="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pl-PL" noProof="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pl-PL" noProof="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pl-PL" noProof="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pl-PL" noProof="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pl-PL" noProof="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pl-PL" noProof="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pl-PL" noProof="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pl-PL" noProof="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pl-PL" noProof="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pl-PL" noProof="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pl-PL" noProof="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pl-PL" noProof="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pl-PL" noProof="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pl-PL" noProof="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pl-PL" noProof="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pl-PL" noProof="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pl-PL" noProof="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pl-PL" noProof="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pl-PL" noProof="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pl-PL" noProof="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pl-PL" noProof="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pl-PL" noProof="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pl-PL" noProof="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pl-PL" noProof="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pl-PL" noProof="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pl-PL" noProof="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pl-PL" noProof="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pl-PL" noProof="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pl-PL" noProof="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pl-PL" noProof="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pl-PL" noProof="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pl-PL" noProof="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pl-PL" noProof="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pl-PL" noProof="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pl-PL" noProof="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pl-PL" noProof="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pl-PL" noProof="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pl-PL" noProof="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pl-PL" noProof="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pl-PL" noProof="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pl-PL" noProof="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pl-PL" noProof="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pl-PL" noProof="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pl-PL" noProof="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pl-PL" noProof="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pl-PL" noProof="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pl-PL" noProof="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pl-PL" noProof="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pl-PL" noProof="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pl-PL" noProof="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pl-PL" noProof="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pl-PL" noProof="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pl-PL" noProof="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pl-PL" noProof="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pl-PL" noProof="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pl-PL" noProof="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pl-PL" noProof="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pl-PL" noProof="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pl-PL" noProof="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pl-PL" noProof="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pl-PL" noProof="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pl-PL" noProof="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pl-PL" noProof="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pl-PL" noProof="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pl-PL" noProof="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pl-PL" noProof="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pl-PL" noProof="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pl-PL" noProof="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pl-PL" noProof="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pl-PL" noProof="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pl-PL" noProof="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pl-PL" noProof="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pl-PL" noProof="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pl-PL" noProof="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pl-PL" noProof="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pl-PL" noProof="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pl-PL" noProof="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pl-PL" noProof="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pl-PL" noProof="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pl-PL" noProof="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pl-PL" noProof="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pl-PL" noProof="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pl-PL" noProof="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pl-PL" noProof="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pl-PL" noProof="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pl-PL" noProof="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pl-PL" noProof="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pl-PL" noProof="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pl-PL" noProof="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pl-PL" noProof="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pl-PL" noProof="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pl-PL" noProof="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pl-PL" noProof="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pl-PL" noProof="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pl-PL" noProof="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pl-PL" noProof="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pl-PL" noProof="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pl-PL" noProof="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pl-PL" noProof="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pl-PL" noProof="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pl-PL" noProof="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pl-PL" noProof="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pl-PL" noProof="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pl-PL" noProof="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pl-PL" noProof="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pl-PL" noProof="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Porównanie rynków">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pl-PL" noProof="0"/>
              <a:t>KLIKNIJ, ABY EDYTOWAĆ TYTUŁ</a:t>
            </a:r>
          </a:p>
        </p:txBody>
      </p:sp>
      <p:sp>
        <p:nvSpPr>
          <p:cNvPr id="6" name="Stopka — symbol zastępczy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pl-PL" noProof="0"/>
              <a:t>Tytuł prezentacji</a:t>
            </a:r>
          </a:p>
        </p:txBody>
      </p:sp>
      <p:sp>
        <p:nvSpPr>
          <p:cNvPr id="7" name="Numer slajdu — symbol zastępczy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pl-PL" noProof="0" smtClean="0"/>
              <a:pPr/>
              <a:t>‹#›</a:t>
            </a:fld>
            <a:endParaRPr lang="pl-PL" noProof="0"/>
          </a:p>
        </p:txBody>
      </p:sp>
      <p:sp>
        <p:nvSpPr>
          <p:cNvPr id="16" name="Tekst — symbol zastępczy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pl-PL" noProof="0"/>
              <a:t>1</a:t>
            </a:r>
          </a:p>
        </p:txBody>
      </p:sp>
      <p:sp>
        <p:nvSpPr>
          <p:cNvPr id="17" name="Tekst — symbol zastępczy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pl-PL" noProof="0"/>
              <a:t>2</a:t>
            </a:r>
          </a:p>
        </p:txBody>
      </p:sp>
      <p:sp>
        <p:nvSpPr>
          <p:cNvPr id="18" name="Tekst — symbol zastępczy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pl-PL" noProof="0"/>
              <a:t>3</a:t>
            </a:r>
          </a:p>
        </p:txBody>
      </p:sp>
      <p:sp>
        <p:nvSpPr>
          <p:cNvPr id="20" name="Tekst — symbol zastępczy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pl-PL" noProof="0"/>
              <a:t>Opis sekcji</a:t>
            </a:r>
          </a:p>
        </p:txBody>
      </p:sp>
      <p:sp>
        <p:nvSpPr>
          <p:cNvPr id="21" name="Tekst — symbol zastępczy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pl-PL" noProof="0"/>
              <a:t>Opis sekcji</a:t>
            </a:r>
          </a:p>
        </p:txBody>
      </p:sp>
      <p:sp>
        <p:nvSpPr>
          <p:cNvPr id="4" name="Tekst — symbol zastępczy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pl-PL" noProof="0"/>
              <a:t>NAGŁÓWEK SEKCJI</a:t>
            </a:r>
          </a:p>
        </p:txBody>
      </p:sp>
      <p:sp>
        <p:nvSpPr>
          <p:cNvPr id="9" name="Tekst — symbol zastępczy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Opis sekcji</a:t>
            </a:r>
          </a:p>
        </p:txBody>
      </p:sp>
      <p:sp>
        <p:nvSpPr>
          <p:cNvPr id="22" name="Tekst — symbol zastępczy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pl-PL" noProof="0"/>
              <a:t>NAGŁÓWEK SEKCJI</a:t>
            </a:r>
          </a:p>
        </p:txBody>
      </p:sp>
      <p:sp>
        <p:nvSpPr>
          <p:cNvPr id="23" name="Tekst — symbol zastępczy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pl-PL" noProof="0"/>
              <a:t>NAGŁÓWEK SEKCJI</a:t>
            </a:r>
          </a:p>
        </p:txBody>
      </p:sp>
      <p:sp>
        <p:nvSpPr>
          <p:cNvPr id="19" name="Data — symbol zastępczy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pl-PL" noProof="0"/>
              <a:t>01-07-20XX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Porównanie">
    <p:spTree>
      <p:nvGrpSpPr>
        <p:cNvPr id="1" name=""/>
        <p:cNvGrpSpPr/>
        <p:nvPr/>
      </p:nvGrpSpPr>
      <p:grpSpPr>
        <a:xfrm>
          <a:off x="0" y="0"/>
          <a:ext cx="0" cy="0"/>
          <a:chOff x="0" y="0"/>
          <a:chExt cx="0" cy="0"/>
        </a:xfrm>
      </p:grpSpPr>
      <p:sp>
        <p:nvSpPr>
          <p:cNvPr id="11" name="Prostokąt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cxnSp>
        <p:nvCxnSpPr>
          <p:cNvPr id="13" name="Łącznik prosty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ytuł 1">
            <a:extLst>
              <a:ext uri="{FF2B5EF4-FFF2-40B4-BE49-F238E27FC236}">
                <a16:creationId xmlns:a16="http://schemas.microsoft.com/office/drawing/2014/main" id="{FE9E034D-C1DD-48C0-BB6B-FDC6F8EBA558}"/>
              </a:ext>
            </a:extLst>
          </p:cNvPr>
          <p:cNvSpPr>
            <a:spLocks noGrp="1"/>
          </p:cNvSpPr>
          <p:nvPr>
            <p:ph type="title" hasCustomPrompt="1"/>
          </p:nvPr>
        </p:nvSpPr>
        <p:spPr>
          <a:xfrm>
            <a:off x="839788" y="365125"/>
            <a:ext cx="10515600" cy="1325563"/>
          </a:xfrm>
        </p:spPr>
        <p:txBody>
          <a:bodyPr rtlCol="0"/>
          <a:lstStyle>
            <a:lvl1pPr>
              <a:defRPr baseline="0"/>
            </a:lvl1pPr>
          </a:lstStyle>
          <a:p>
            <a:pPr rtl="0"/>
            <a:r>
              <a:rPr lang="pl-PL" noProof="0"/>
              <a:t>Kliknij, aby edytować styl wzorca tytułu</a:t>
            </a:r>
          </a:p>
        </p:txBody>
      </p:sp>
      <p:sp>
        <p:nvSpPr>
          <p:cNvPr id="3" name="Tekst — symbol zastępczy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pl-PL" noProof="0"/>
              <a:t>KLIKNIJ, ABY EDYTOWAĆ STYLE WZORCA TEKSTU</a:t>
            </a:r>
          </a:p>
        </p:txBody>
      </p:sp>
      <p:sp>
        <p:nvSpPr>
          <p:cNvPr id="4" name="Zawartość — symbol zastępczy 3">
            <a:extLst>
              <a:ext uri="{FF2B5EF4-FFF2-40B4-BE49-F238E27FC236}">
                <a16:creationId xmlns:a16="http://schemas.microsoft.com/office/drawing/2014/main" id="{A91BC8B9-8F2B-4131-A090-0ACBEEE80BB7}"/>
              </a:ext>
            </a:extLst>
          </p:cNvPr>
          <p:cNvSpPr>
            <a:spLocks noGrp="1"/>
          </p:cNvSpPr>
          <p:nvPr>
            <p:ph sz="half" idx="2" hasCustomPrompt="1"/>
          </p:nvPr>
        </p:nvSpPr>
        <p:spPr>
          <a:xfrm>
            <a:off x="839788"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sp>
        <p:nvSpPr>
          <p:cNvPr id="5" name="Tekst — symbol zastępczy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pl-PL" noProof="0"/>
              <a:t>KLIKNIJ, ABY EDYTOWAĆ STYLE WZORCA TEKSTU</a:t>
            </a:r>
          </a:p>
        </p:txBody>
      </p:sp>
      <p:sp>
        <p:nvSpPr>
          <p:cNvPr id="6" name="Zawartość — symbol zastępczy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6172200"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sp>
        <p:nvSpPr>
          <p:cNvPr id="7" name="Data — symbol zastępczy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pl-PL" noProof="0"/>
              <a:t>01-07-20XX</a:t>
            </a:r>
          </a:p>
        </p:txBody>
      </p:sp>
      <p:sp>
        <p:nvSpPr>
          <p:cNvPr id="8" name="Stopka — symbol zastępczy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pl-PL" noProof="0"/>
              <a:t>Tytuł prezentacji</a:t>
            </a:r>
          </a:p>
        </p:txBody>
      </p:sp>
      <p:sp>
        <p:nvSpPr>
          <p:cNvPr id="9" name="Numer slajdu — symbol zastępczy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Ćwiartka">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pl-PL" noProof="0"/>
              <a:t>Kliknij, aby edytować styl wzorca tytułu</a:t>
            </a:r>
          </a:p>
        </p:txBody>
      </p:sp>
      <p:sp>
        <p:nvSpPr>
          <p:cNvPr id="6" name="Stopka — symbol zastępczy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pl-PL" noProof="0"/>
              <a:t>Tytuł prezentacji</a:t>
            </a:r>
          </a:p>
        </p:txBody>
      </p:sp>
      <p:sp>
        <p:nvSpPr>
          <p:cNvPr id="7" name="Numer slajdu — symbol zastępczy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pl-PL" noProof="0" smtClean="0"/>
              <a:pPr/>
              <a:t>‹#›</a:t>
            </a:fld>
            <a:endParaRPr lang="pl-PL" noProof="0"/>
          </a:p>
        </p:txBody>
      </p:sp>
      <p:sp>
        <p:nvSpPr>
          <p:cNvPr id="10" name="Tekst — symbol zastępczy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pl-PL" noProof="0"/>
              <a:t>TYTUŁ ĆWIARTKI</a:t>
            </a:r>
          </a:p>
        </p:txBody>
      </p:sp>
      <p:sp>
        <p:nvSpPr>
          <p:cNvPr id="11" name="Tekst — symbol zastępczy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pl-PL" noProof="0"/>
              <a:t>TYTUŁ ĆWIARTKI</a:t>
            </a:r>
          </a:p>
        </p:txBody>
      </p:sp>
      <p:sp>
        <p:nvSpPr>
          <p:cNvPr id="12" name="Tekst — symbol zastępczy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rtlCol="0">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rtl="0"/>
            <a:r>
              <a:rPr lang="pl-PL" noProof="0"/>
              <a:t>TYTUŁ ĆWIARTKI</a:t>
            </a:r>
          </a:p>
        </p:txBody>
      </p:sp>
      <p:sp>
        <p:nvSpPr>
          <p:cNvPr id="13" name="Tekst — symbol zastępczy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rtlCol="0">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rtl="0"/>
            <a:r>
              <a:rPr lang="pl-PL" noProof="0"/>
              <a:t>TYTUŁ ĆWIARTKI</a:t>
            </a:r>
          </a:p>
        </p:txBody>
      </p:sp>
      <p:cxnSp>
        <p:nvCxnSpPr>
          <p:cNvPr id="5" name="Łącznik prosty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Łącznik prosty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a — symbol zastępczy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rtlCol="0"/>
          <a:lstStyle>
            <a:lvl1pPr>
              <a:defRPr>
                <a:solidFill>
                  <a:schemeClr val="tx1"/>
                </a:solidFill>
              </a:defRPr>
            </a:lvl1pPr>
          </a:lstStyle>
          <a:p>
            <a:pPr rtl="0"/>
            <a:r>
              <a:rPr lang="pl-PL" noProof="0"/>
              <a:t>01-07-20XX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Strategia rozwoju">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Prostokąt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8" name="Prostokąt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15" name="Prostokąt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21" name="Tekst — symbol zastępczy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32" name="Tekst — symbol zastępczy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34" name="Tekst — symbol zastępczy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10" name="Tekst — symbol zastępczy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2" name="Tytuł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rtlCol="0"/>
          <a:lstStyle>
            <a:lvl1pPr algn="ctr">
              <a:defRPr baseline="0"/>
            </a:lvl1pPr>
          </a:lstStyle>
          <a:p>
            <a:pPr rtl="0"/>
            <a:r>
              <a:rPr lang="pl-PL" noProof="0"/>
              <a:t>KLIKNIJ, ABY EDYTOWAĆ TYTUŁ</a:t>
            </a:r>
          </a:p>
        </p:txBody>
      </p:sp>
      <p:sp>
        <p:nvSpPr>
          <p:cNvPr id="20" name="Tekst — symbol zastępczy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31" name="Tekst — symbol zastępczy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33" name="Tekst — symbol zastępczy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grpSp>
        <p:nvGrpSpPr>
          <p:cNvPr id="956" name="Obraz — symbol zastępczy 1925" descr="abstrakcyjna kolorowa ilustracja budynków">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pl-PL" noProof="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pl-PL" noProof="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pl-PL" noProof="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pl-PL" noProof="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pl-PL" noProof="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pl-PL" noProof="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pl-PL" noProof="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pl-PL" noProof="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pl-PL" noProof="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pl-PL" noProof="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pl-PL" noProof="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pl-PL" noProof="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pl-PL" noProof="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pl-PL" noProof="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pl-PL" noProof="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pl-PL" noProof="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pl-PL" noProof="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pl-PL" noProof="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pl-PL" noProof="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pl-PL" noProof="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pl-PL" noProof="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pl-PL" noProof="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pl-PL" noProof="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pl-PL" noProof="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pl-PL" noProof="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pl-PL" noProof="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pl-PL" noProof="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pl-PL" noProof="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pl-PL" noProof="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pl-PL" noProof="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pl-PL" noProof="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pl-PL" noProof="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pl-PL" noProof="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pl-PL" noProof="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pl-PL" noProof="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pl-PL" noProof="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pl-PL" noProof="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pl-PL" noProof="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pl-PL" noProof="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pl-PL" noProof="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pl-PL" noProof="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pl-PL" noProof="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pl-PL" noProof="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pl-PL" noProof="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pl-PL" noProof="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pl-PL" noProof="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pl-PL" noProof="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pl-PL" noProof="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pl-PL" noProof="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pl-PL" noProof="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pl-PL" noProof="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pl-PL" noProof="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pl-PL" noProof="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pl-PL" noProof="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pl-PL" noProof="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pl-PL" noProof="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pl-PL" noProof="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pl-PL" noProof="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pl-PL" noProof="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pl-PL" noProof="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pl-PL" noProof="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pl-PL" noProof="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pl-PL" noProof="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pl-PL" noProof="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pl-PL" noProof="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pl-PL" noProof="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pl-PL" noProof="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pl-PL" noProof="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pl-PL" noProof="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pl-PL" noProof="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pl-PL" noProof="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pl-PL" noProof="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pl-PL" noProof="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pl-PL" noProof="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pl-PL" noProof="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pl-PL" noProof="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pl-PL" noProof="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pl-PL" noProof="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pl-PL" noProof="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pl-PL" noProof="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pl-PL" noProof="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pl-PL" noProof="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pl-PL" noProof="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pl-PL" noProof="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pl-PL" noProof="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pl-PL" noProof="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pl-PL" noProof="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pl-PL" noProof="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pl-PL" noProof="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pl-PL" noProof="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pl-PL" noProof="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pl-PL" noProof="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pl-PL" noProof="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pl-PL" noProof="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pl-PL" noProof="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pl-PL" noProof="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pl-PL" noProof="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pl-PL" noProof="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pl-PL" noProof="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pl-PL" noProof="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pl-PL" noProof="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pl-PL" noProof="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pl-PL" noProof="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pl-PL" noProof="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pl-PL" noProof="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pl-PL" noProof="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pl-PL" noProof="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pl-PL" noProof="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pl-PL" noProof="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pl-PL" noProof="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pl-PL" noProof="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pl-PL" noProof="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pl-PL" noProof="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pl-PL" noProof="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pl-PL" noProof="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pl-PL" noProof="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pl-PL" noProof="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pl-PL" noProof="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pl-PL" noProof="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pl-PL" noProof="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pl-PL" noProof="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pl-PL" noProof="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pl-PL" noProof="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pl-PL" noProof="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pl-PL" noProof="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pl-PL" noProof="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pl-PL" noProof="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pl-PL" noProof="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pl-PL" noProof="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pl-PL" noProof="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pl-PL" noProof="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pl-PL" noProof="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pl-PL" noProof="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pl-PL" noProof="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pl-PL" noProof="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pl-PL" noProof="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pl-PL" noProof="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pl-PL" noProof="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pl-PL" noProof="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pl-PL" noProof="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pl-PL" noProof="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pl-PL" noProof="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pl-PL" noProof="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pl-PL" noProof="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pl-PL" noProof="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pl-PL" noProof="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pl-PL" noProof="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pl-PL" noProof="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pl-PL" noProof="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pl-PL" noProof="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pl-PL" noProof="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pl-PL" noProof="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pl-PL" noProof="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pl-PL" noProof="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pl-PL" noProof="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pl-PL" noProof="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pl-PL" noProof="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pl-PL" noProof="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pl-PL" noProof="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pl-PL" noProof="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pl-PL" noProof="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pl-PL" noProof="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pl-PL" noProof="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pl-PL" noProof="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pl-PL" noProof="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pl-PL" noProof="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pl-PL" noProof="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pl-PL" noProof="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pl-PL" noProof="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pl-PL" noProof="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pl-PL" noProof="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pl-PL" noProof="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pl-PL" noProof="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pl-PL" noProof="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pl-PL" noProof="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pl-PL" noProof="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pl-PL" noProof="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pl-PL" noProof="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pl-PL" noProof="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pl-PL" noProof="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pl-PL" noProof="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pl-PL" noProof="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pl-PL" noProof="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pl-PL" noProof="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pl-PL" noProof="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pl-PL" noProof="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pl-PL" noProof="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pl-PL" noProof="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pl-PL" noProof="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pl-PL" noProof="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pl-PL" noProof="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pl-PL" noProof="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pl-PL" noProof="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pl-PL" noProof="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pl-PL" noProof="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pl-PL" noProof="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pl-PL" noProof="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pl-PL" noProof="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pl-PL" noProof="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pl-PL" noProof="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pl-PL" noProof="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pl-PL" noProof="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pl-PL" noProof="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pl-PL" noProof="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pl-PL" noProof="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pl-PL" noProof="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pl-PL" noProof="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pl-PL" noProof="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pl-PL" noProof="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pl-PL" noProof="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pl-PL" noProof="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pl-PL" noProof="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pl-PL" noProof="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pl-PL" noProof="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pl-PL" noProof="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pl-PL" noProof="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pl-PL" noProof="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pl-PL" noProof="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pl-PL" noProof="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pl-PL" noProof="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pl-PL" noProof="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pl-PL" noProof="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pl-PL" noProof="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pl-PL" noProof="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pl-PL" noProof="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pl-PL" noProof="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pl-PL" noProof="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pl-PL" noProof="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pl-PL" noProof="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pl-PL" noProof="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pl-PL" noProof="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pl-PL" noProof="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pl-PL" noProof="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pl-PL" noProof="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pl-PL" noProof="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pl-PL" noProof="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pl-PL" noProof="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pl-PL" noProof="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pl-PL" noProof="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pl-PL" noProof="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pl-PL" noProof="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pl-PL" noProof="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pl-PL" noProof="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pl-PL" noProof="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pl-PL" noProof="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pl-PL" noProof="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pl-PL" noProof="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pl-PL" noProof="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pl-PL" noProof="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pl-PL" noProof="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pl-PL" noProof="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pl-PL" noProof="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pl-PL" noProof="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pl-PL" noProof="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pl-PL" noProof="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pl-PL" noProof="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pl-PL" noProof="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pl-PL" noProof="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pl-PL" noProof="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pl-PL" noProof="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pl-PL" noProof="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pl-PL" noProof="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pl-PL" noProof="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pl-PL" noProof="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pl-PL" noProof="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pl-PL" noProof="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pl-PL" noProof="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pl-PL" noProof="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pl-PL" noProof="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pl-PL" noProof="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pl-PL" noProof="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pl-PL" noProof="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pl-PL" noProof="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pl-PL" noProof="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pl-PL" noProof="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pl-PL" noProof="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pl-PL" noProof="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pl-PL" noProof="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pl-PL" noProof="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pl-PL" noProof="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pl-PL" noProof="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pl-PL" noProof="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pl-PL" noProof="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pl-PL" noProof="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pl-PL" noProof="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pl-PL" noProof="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pl-PL" noProof="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pl-PL" noProof="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pl-PL" noProof="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pl-PL" noProof="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pl-PL" noProof="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pl-PL" noProof="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pl-PL" noProof="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pl-PL" noProof="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pl-PL" noProof="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pl-PL" noProof="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pl-PL" noProof="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pl-PL" noProof="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pl-PL" noProof="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pl-PL" noProof="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pl-PL" noProof="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pl-PL" noProof="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pl-PL" noProof="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pl-PL" noProof="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pl-PL" noProof="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pl-PL" noProof="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pl-PL" noProof="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pl-PL" noProof="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pl-PL" noProof="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pl-PL" noProof="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pl-PL" noProof="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pl-PL" noProof="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pl-PL" noProof="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pl-PL" noProof="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pl-PL" noProof="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pl-PL" noProof="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pl-PL" noProof="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pl-PL" noProof="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pl-PL" noProof="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pl-PL" noProof="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pl-PL" noProof="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pl-PL" noProof="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pl-PL" noProof="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pl-PL" noProof="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pl-PL" noProof="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pl-PL" noProof="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pl-PL" noProof="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pl-PL" noProof="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pl-PL" noProof="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pl-PL" noProof="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pl-PL" noProof="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pl-PL" noProof="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pl-PL" noProof="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pl-PL" noProof="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pl-PL" noProof="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pl-PL" noProof="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pl-PL" noProof="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pl-PL" noProof="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pl-PL" noProof="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pl-PL" noProof="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pl-PL" noProof="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pl-PL" noProof="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pl-PL" noProof="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pl-PL" noProof="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pl-PL" noProof="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pl-PL" noProof="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pl-PL" noProof="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pl-PL" noProof="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pl-PL" noProof="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pl-PL" noProof="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pl-PL" noProof="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pl-PL" noProof="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pl-PL" noProof="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pl-PL" noProof="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pl-PL" noProof="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pl-PL" noProof="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pl-PL" noProof="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pl-PL" noProof="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pl-PL" noProof="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pl-PL" noProof="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pl-PL" noProof="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pl-PL" noProof="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pl-PL" noProof="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pl-PL" noProof="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pl-PL" noProof="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pl-PL" noProof="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pl-PL" noProof="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pl-PL" noProof="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pl-PL" noProof="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pl-PL" noProof="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pl-PL" noProof="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pl-PL" noProof="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pl-PL" noProof="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pl-PL" noProof="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pl-PL" noProof="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pl-PL" noProof="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pl-PL" noProof="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pl-PL" noProof="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pl-PL" noProof="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pl-PL" noProof="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pl-PL" noProof="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pl-PL" noProof="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pl-PL" noProof="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pl-PL" noProof="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pl-PL" noProof="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pl-PL" noProof="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pl-PL" noProof="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pl-PL" noProof="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pl-PL" noProof="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pl-PL" noProof="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pl-PL" noProof="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pl-PL" noProof="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pl-PL" noProof="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pl-PL" noProof="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pl-PL" noProof="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pl-PL" noProof="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pl-PL" noProof="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pl-PL" noProof="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pl-PL" noProof="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pl-PL" noProof="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pl-PL" noProof="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pl-PL" noProof="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pl-PL" noProof="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pl-PL" noProof="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pl-PL" noProof="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pl-PL" noProof="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pl-PL" noProof="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pl-PL" noProof="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pl-PL" noProof="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pl-PL" noProof="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pl-PL" noProof="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pl-PL" noProof="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pl-PL" noProof="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pl-PL" noProof="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pl-PL" noProof="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pl-PL" noProof="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pl-PL" noProof="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pl-PL" noProof="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pl-PL" noProof="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pl-PL" noProof="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pl-PL" noProof="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pl-PL" noProof="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pl-PL" noProof="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pl-PL" noProof="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pl-PL" noProof="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pl-PL" noProof="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pl-PL" noProof="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pl-PL" noProof="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pl-PL" noProof="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pl-PL" noProof="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pl-PL" noProof="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pl-PL" noProof="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pl-PL" noProof="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pl-PL" noProof="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pl-PL" noProof="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pl-PL" noProof="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pl-PL" noProof="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pl-PL" noProof="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pl-PL" noProof="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pl-PL" noProof="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pl-PL" noProof="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pl-PL" noProof="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pl-PL" noProof="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pl-PL" noProof="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pl-PL" noProof="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pl-PL" noProof="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pl-PL" noProof="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pl-PL" noProof="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pl-PL" noProof="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pl-PL" noProof="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pl-PL" noProof="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pl-PL" noProof="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pl-PL" noProof="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pl-PL" noProof="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pl-PL" noProof="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pl-PL" noProof="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pl-PL" noProof="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pl-PL" noProof="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pl-PL" noProof="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pl-PL" noProof="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pl-PL" noProof="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pl-PL" noProof="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pl-PL" noProof="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pl-PL" noProof="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pl-PL" noProof="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pl-PL" noProof="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pl-PL" noProof="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pl-PL" noProof="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pl-PL" noProof="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pl-PL" noProof="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pl-PL" noProof="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pl-PL" noProof="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pl-PL" noProof="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pl-PL" noProof="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pl-PL" noProof="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pl-PL" noProof="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pl-PL" noProof="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pl-PL" noProof="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pl-PL" noProof="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pl-PL" noProof="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pl-PL" noProof="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pl-PL" noProof="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pl-PL" noProof="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pl-PL" noProof="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pl-PL" noProof="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pl-PL" noProof="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pl-PL" noProof="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pl-PL" noProof="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pl-PL" noProof="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pl-PL" noProof="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pl-PL" noProof="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pl-PL" noProof="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pl-PL" noProof="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pl-PL" noProof="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pl-PL" noProof="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pl-PL" noProof="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pl-PL" noProof="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pl-PL" noProof="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pl-PL" noProof="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pl-PL" noProof="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pl-PL" noProof="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pl-PL" noProof="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pl-PL" noProof="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pl-PL" noProof="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pl-PL" noProof="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pl-PL" noProof="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pl-PL" noProof="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pl-PL" noProof="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pl-PL" noProof="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pl-PL" noProof="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pl-PL" noProof="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pl-PL" noProof="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pl-PL" noProof="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pl-PL" noProof="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pl-PL" noProof="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pl-PL" noProof="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pl-PL" noProof="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pl-PL" noProof="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pl-PL" noProof="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pl-PL" noProof="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pl-PL" noProof="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pl-PL" noProof="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pl-PL" noProof="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pl-PL" noProof="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pl-PL" noProof="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pl-PL" noProof="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pl-PL" noProof="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pl-PL" noProof="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pl-PL" noProof="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pl-PL" noProof="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pl-PL" noProof="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pl-PL" noProof="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pl-PL" noProof="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pl-PL" noProof="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pl-PL" noProof="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pl-PL" noProof="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pl-PL" noProof="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pl-PL" noProof="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pl-PL" noProof="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pl-PL" noProof="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pl-PL" noProof="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pl-PL" noProof="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pl-PL" noProof="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pl-PL" noProof="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pl-PL" noProof="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pl-PL" noProof="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pl-PL" noProof="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pl-PL" noProof="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pl-PL" noProof="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pl-PL" noProof="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pl-PL" noProof="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pl-PL" noProof="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pl-PL" noProof="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pl-PL" noProof="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pl-PL" noProof="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pl-PL" noProof="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pl-PL" noProof="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pl-PL" noProof="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pl-PL" noProof="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pl-PL" noProof="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pl-PL" noProof="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pl-PL" noProof="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pl-PL" noProof="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pl-PL" noProof="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pl-PL" noProof="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pl-PL" noProof="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pl-PL" noProof="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pl-PL" noProof="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pl-PL" noProof="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pl-PL" noProof="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pl-PL" noProof="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pl-PL" noProof="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pl-PL" noProof="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pl-PL" noProof="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pl-PL" noProof="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pl-PL" noProof="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pl-PL" noProof="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pl-PL" noProof="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pl-PL" noProof="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pl-PL" noProof="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pl-PL" noProof="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pl-PL" noProof="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pl-PL" noProof="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pl-PL" noProof="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pl-PL" noProof="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pl-PL" noProof="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pl-PL" noProof="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pl-PL" noProof="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pl-PL" noProof="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pl-PL" noProof="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pl-PL" noProof="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pl-PL" noProof="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pl-PL" noProof="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pl-PL" noProof="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pl-PL" noProof="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pl-PL" noProof="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pl-PL" noProof="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pl-PL" noProof="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pl-PL" noProof="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pl-PL" noProof="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pl-PL" noProof="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pl-PL" noProof="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pl-PL" noProof="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pl-PL" noProof="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pl-PL" noProof="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pl-PL" noProof="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pl-PL" noProof="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pl-PL" noProof="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pl-PL" noProof="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pl-PL" noProof="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pl-PL" noProof="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pl-PL" noProof="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pl-PL" noProof="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pl-PL" noProof="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pl-PL" noProof="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pl-PL" noProof="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pl-PL" noProof="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pl-PL" noProof="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pl-PL" noProof="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pl-PL" noProof="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pl-PL" noProof="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pl-PL" noProof="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pl-PL" noProof="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pl-PL" noProof="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pl-PL" noProof="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pl-PL" noProof="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pl-PL" noProof="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pl-PL" noProof="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pl-PL" noProof="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pl-PL" noProof="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pl-PL" noProof="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pl-PL" noProof="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pl-PL" noProof="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pl-PL" noProof="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pl-PL" noProof="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pl-PL" noProof="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pl-PL" noProof="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pl-PL" noProof="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pl-PL" noProof="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pl-PL" noProof="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pl-PL" noProof="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pl-PL" noProof="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pl-PL" noProof="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pl-PL" noProof="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pl-PL" noProof="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pl-PL" noProof="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pl-PL" noProof="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pl-PL" noProof="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pl-PL" noProof="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pl-PL" noProof="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pl-PL" noProof="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pl-PL" noProof="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pl-PL" noProof="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pl-PL" noProof="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pl-PL" noProof="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pl-PL" noProof="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pl-PL" noProof="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pl-PL" noProof="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pl-PL" noProof="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pl-PL" noProof="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pl-PL" noProof="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pl-PL" noProof="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pl-PL" noProof="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pl-PL" noProof="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pl-PL" noProof="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pl-PL" noProof="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pl-PL" noProof="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pl-PL" noProof="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pl-PL" noProof="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pl-PL" noProof="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pl-PL" noProof="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pl-PL" noProof="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pl-PL" noProof="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pl-PL" noProof="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pl-PL" noProof="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pl-PL" noProof="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pl-PL" noProof="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pl-PL" noProof="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pl-PL" noProof="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pl-PL" noProof="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pl-PL" noProof="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pl-PL" noProof="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pl-PL" noProof="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pl-PL" noProof="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pl-PL" noProof="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pl-PL" noProof="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pl-PL" noProof="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pl-PL" noProof="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pl-PL" noProof="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pl-PL" noProof="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pl-PL" noProof="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pl-PL" noProof="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pl-PL" noProof="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pl-PL" noProof="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pl-PL" noProof="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pl-PL" noProof="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pl-PL" noProof="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pl-PL" noProof="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pl-PL" noProof="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pl-PL" noProof="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pl-PL" noProof="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pl-PL" noProof="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pl-PL" noProof="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pl-PL" noProof="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pl-PL" noProof="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pl-PL" noProof="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pl-PL" noProof="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pl-PL" noProof="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pl-PL" noProof="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pl-PL" noProof="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pl-PL" noProof="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pl-PL" noProof="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pl-PL" noProof="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pl-PL" noProof="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pl-PL" noProof="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pl-PL" noProof="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pl-PL" noProof="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pl-PL" noProof="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pl-PL" noProof="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pl-PL" noProof="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pl-PL" noProof="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pl-PL" noProof="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pl-PL" noProof="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pl-PL" noProof="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pl-PL" noProof="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pl-PL" noProof="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pl-PL" noProof="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pl-PL" noProof="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pl-PL" noProof="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pl-PL" noProof="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pl-PL" noProof="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pl-PL" noProof="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pl-PL" noProof="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pl-PL" noProof="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pl-PL" noProof="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pl-PL" noProof="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pl-PL" noProof="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pl-PL" noProof="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pl-PL" noProof="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pl-PL" noProof="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pl-PL" noProof="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pl-PL" noProof="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pl-PL" noProof="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pl-PL" noProof="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pl-PL" noProof="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pl-PL" noProof="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pl-PL" noProof="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pl-PL" noProof="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pl-PL" noProof="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pl-PL" noProof="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pl-PL" noProof="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pl-PL" noProof="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pl-PL" noProof="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pl-PL" noProof="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pl-PL" noProof="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pl-PL" noProof="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pl-PL" noProof="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pl-PL" noProof="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pl-PL" noProof="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pl-PL" noProof="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pl-PL" noProof="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pl-PL" noProof="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pl-PL" noProof="0"/>
            </a:p>
          </p:txBody>
        </p:sp>
      </p:grpSp>
      <p:sp>
        <p:nvSpPr>
          <p:cNvPr id="959" name="Stopka — symbol zastępczy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rtlCol="0"/>
          <a:lstStyle>
            <a:lvl1pPr>
              <a:defRPr>
                <a:solidFill>
                  <a:schemeClr val="bg1"/>
                </a:solidFill>
              </a:defRPr>
            </a:lvl1pPr>
          </a:lstStyle>
          <a:p>
            <a:pPr rtl="0"/>
            <a:r>
              <a:rPr lang="pl-PL" noProof="0"/>
              <a:t>Tytuł prezentacji</a:t>
            </a:r>
          </a:p>
        </p:txBody>
      </p:sp>
      <p:sp>
        <p:nvSpPr>
          <p:cNvPr id="4" name="Data — symbol zastępczy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pl-PL" noProof="0"/>
              <a:t>01-07-20XX</a:t>
            </a:r>
          </a:p>
        </p:txBody>
      </p:sp>
      <p:sp>
        <p:nvSpPr>
          <p:cNvPr id="6" name="Numer slajdu — symbol zastępczy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pl-PL" noProof="0" smtClean="0"/>
              <a:pPr/>
              <a:t>‹#›</a:t>
            </a:fld>
            <a:endParaRPr lang="pl-PL" noProof="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Porównanie">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FE9E034D-C1DD-48C0-BB6B-FDC6F8EBA558}"/>
              </a:ext>
            </a:extLst>
          </p:cNvPr>
          <p:cNvSpPr>
            <a:spLocks noGrp="1"/>
          </p:cNvSpPr>
          <p:nvPr>
            <p:ph type="title" hasCustomPrompt="1"/>
          </p:nvPr>
        </p:nvSpPr>
        <p:spPr>
          <a:xfrm>
            <a:off x="1572768" y="704088"/>
            <a:ext cx="9052560" cy="640080"/>
          </a:xfrm>
        </p:spPr>
        <p:txBody>
          <a:bodyPr rtlCol="0"/>
          <a:lstStyle>
            <a:lvl1pPr algn="ctr">
              <a:defRPr baseline="0"/>
            </a:lvl1pPr>
          </a:lstStyle>
          <a:p>
            <a:pPr rtl="0"/>
            <a:r>
              <a:rPr lang="pl-PL" noProof="0"/>
              <a:t>Kliknij, aby edytować styl wzorca tytułu</a:t>
            </a:r>
          </a:p>
        </p:txBody>
      </p:sp>
      <p:sp>
        <p:nvSpPr>
          <p:cNvPr id="3" name="Tekst — symbol zastępczy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pl-PL" noProof="0"/>
              <a:t>KLIKNIJ, ABY EDYTOWAĆ STYLE WZORCA TEKSTU</a:t>
            </a:r>
          </a:p>
        </p:txBody>
      </p:sp>
      <p:sp>
        <p:nvSpPr>
          <p:cNvPr id="4" name="Zawartość — symbol zastępczy 3">
            <a:extLst>
              <a:ext uri="{FF2B5EF4-FFF2-40B4-BE49-F238E27FC236}">
                <a16:creationId xmlns:a16="http://schemas.microsoft.com/office/drawing/2014/main" id="{A91BC8B9-8F2B-4131-A090-0ACBEEE80BB7}"/>
              </a:ext>
            </a:extLst>
          </p:cNvPr>
          <p:cNvSpPr>
            <a:spLocks noGrp="1"/>
          </p:cNvSpPr>
          <p:nvPr>
            <p:ph sz="half" idx="2" hasCustomPrompt="1"/>
          </p:nvPr>
        </p:nvSpPr>
        <p:spPr>
          <a:xfrm>
            <a:off x="923544" y="2670048"/>
            <a:ext cx="4901184" cy="3200400"/>
          </a:xfrm>
        </p:spPr>
        <p:txBody>
          <a:bodyPr rtlCol="0"/>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sp>
        <p:nvSpPr>
          <p:cNvPr id="5" name="Tekst — symbol zastępczy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pl-PL" noProof="0"/>
              <a:t>KLIKNIJ, ABY EDYTOWAĆ STYLE WZORCA TEKSTU</a:t>
            </a:r>
          </a:p>
        </p:txBody>
      </p:sp>
      <p:sp>
        <p:nvSpPr>
          <p:cNvPr id="6" name="Zawartość — symbol zastępczy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6364224" y="2532888"/>
            <a:ext cx="5166360" cy="3694176"/>
          </a:xfrm>
        </p:spPr>
        <p:txBody>
          <a:bodyPr rtlCol="0"/>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sp>
        <p:nvSpPr>
          <p:cNvPr id="7" name="Data — symbol zastępczy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pl-PL" noProof="0"/>
              <a:t>01-07-20XX</a:t>
            </a:r>
          </a:p>
        </p:txBody>
      </p:sp>
      <p:sp>
        <p:nvSpPr>
          <p:cNvPr id="8" name="Stopka — symbol zastępczy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pl-PL" noProof="0"/>
              <a:t>Tytuł prezentacji</a:t>
            </a:r>
          </a:p>
        </p:txBody>
      </p:sp>
      <p:sp>
        <p:nvSpPr>
          <p:cNvPr id="9" name="Numer slajdu — symbol zastępczy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
        <p:nvSpPr>
          <p:cNvPr id="10" name="Tekst — symbol zastępczy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Oś czasu">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normAutofit/>
          </a:bodyPr>
          <a:lstStyle>
            <a:lvl1pPr>
              <a:defRPr sz="3800" cap="all" baseline="0">
                <a:solidFill>
                  <a:schemeClr val="tx1"/>
                </a:solidFill>
              </a:defRPr>
            </a:lvl1pPr>
          </a:lstStyle>
          <a:p>
            <a:pPr rtl="0"/>
            <a:r>
              <a:rPr lang="pl-PL" noProof="0"/>
              <a:t>Kliknij, aby edytować styl wzorca tytułu</a:t>
            </a:r>
          </a:p>
        </p:txBody>
      </p:sp>
      <p:sp>
        <p:nvSpPr>
          <p:cNvPr id="6" name="Stopka — symbol zastępczy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pl-PL" noProof="0"/>
              <a:t>Tytuł prezentacji</a:t>
            </a:r>
          </a:p>
        </p:txBody>
      </p:sp>
      <p:sp>
        <p:nvSpPr>
          <p:cNvPr id="7" name="Numer slajdu — symbol zastępczy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pl-PL" noProof="0" smtClean="0"/>
              <a:pPr/>
              <a:t>‹#›</a:t>
            </a:fld>
            <a:endParaRPr lang="pl-PL" noProof="0"/>
          </a:p>
        </p:txBody>
      </p:sp>
      <p:sp>
        <p:nvSpPr>
          <p:cNvPr id="39" name="Tekst — symbol zastępczy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rtlCol="0" anchor="ctr"/>
          <a:lstStyle>
            <a:lvl1pPr marL="0" indent="0" algn="ctr">
              <a:buNone/>
              <a:defRPr sz="1400" b="1">
                <a:solidFill>
                  <a:schemeClr val="tx1"/>
                </a:solidFill>
                <a:latin typeface="+mj-lt"/>
              </a:defRPr>
            </a:lvl1pPr>
          </a:lstStyle>
          <a:p>
            <a:pPr lvl="0" rtl="0"/>
            <a:r>
              <a:rPr lang="pl-PL" noProof="0"/>
              <a:t>Rok</a:t>
            </a:r>
          </a:p>
        </p:txBody>
      </p:sp>
      <p:sp>
        <p:nvSpPr>
          <p:cNvPr id="40" name="Tekst — symbol zastępczy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41" name="Tekst — symbol zastępczy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42" name="Tekst — symbol zastępczy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43" name="Tekst — symbol zastępczy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44" name="Tekst — symbol zastępczy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rtlCol="0" anchor="ctr"/>
          <a:lstStyle>
            <a:lvl1pPr marL="0" indent="0" algn="ctr">
              <a:buNone/>
              <a:defRPr sz="1400" b="1">
                <a:solidFill>
                  <a:schemeClr val="tx1"/>
                </a:solidFill>
                <a:latin typeface="+mj-lt"/>
              </a:defRPr>
            </a:lvl1pPr>
          </a:lstStyle>
          <a:p>
            <a:pPr lvl="0" rtl="0"/>
            <a:r>
              <a:rPr lang="pl-PL" noProof="0"/>
              <a:t>Rok</a:t>
            </a:r>
          </a:p>
        </p:txBody>
      </p:sp>
      <p:sp>
        <p:nvSpPr>
          <p:cNvPr id="45" name="Tekst — symbol zastępczy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46" name="Tekst — symbol zastępczy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47" name="Tekst — symbol zastępczy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48" name="Tekst — symbol zastępczy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49" name="Tekst — symbol zastępczy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50" name="Tekst — symbol zastępczy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51" name="Tekst — symbol zastępczy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52" name="Tekst — symbol zastępczy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53" name="Tekst — symbol zastępczy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54" name="Tekst — symbol zastępczy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55" name="Tekst — symbol zastępczy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56" name="Tekst — symbol zastępczy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57" name="Tekst — symbol zastępczy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58" name="Tekst — symbol zastępczy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59" name="Tekst — symbol zastępczy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60" name="Tekst — symbol zastępczy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61" name="Tekst — symbol zastępczy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62" name="Tekst — symbol zastępczy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63" name="Tekst — symbol zastępczy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sp>
        <p:nvSpPr>
          <p:cNvPr id="64" name="Tekst — symbol zastępczy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rtlCol="0">
            <a:noAutofit/>
          </a:bodyPr>
          <a:lstStyle>
            <a:lvl1pPr marL="0" indent="0" algn="ctr">
              <a:buNone/>
              <a:defRPr sz="1000">
                <a:solidFill>
                  <a:schemeClr val="tx1"/>
                </a:solidFill>
              </a:defRPr>
            </a:lvl1pPr>
          </a:lstStyle>
          <a:p>
            <a:pPr lvl="0" rtl="0"/>
            <a:r>
              <a:rPr lang="pl-PL" noProof="0"/>
              <a:t>MM</a:t>
            </a:r>
          </a:p>
        </p:txBody>
      </p:sp>
      <p:cxnSp>
        <p:nvCxnSpPr>
          <p:cNvPr id="65" name="Łącznik prosty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kst — symbol zastępczy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rtl="0"/>
            <a:r>
              <a:rPr lang="pl-PL" noProof="0"/>
              <a:t>Tytuł elementu</a:t>
            </a:r>
          </a:p>
        </p:txBody>
      </p:sp>
      <p:sp>
        <p:nvSpPr>
          <p:cNvPr id="67" name="Tekst — symbol zastępczy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rtlCol="0">
            <a:noAutofit/>
          </a:bodyPr>
          <a:lstStyle>
            <a:lvl1pPr marL="0" indent="0" algn="ctr">
              <a:buNone/>
              <a:defRPr sz="1100">
                <a:solidFill>
                  <a:schemeClr val="tx1">
                    <a:lumMod val="75000"/>
                    <a:lumOff val="25000"/>
                  </a:schemeClr>
                </a:solidFill>
              </a:defRPr>
            </a:lvl1pPr>
          </a:lstStyle>
          <a:p>
            <a:pPr lvl="0" rtl="0"/>
            <a:r>
              <a:rPr lang="pl-PL" noProof="0"/>
              <a:t>Miesiąc, rok</a:t>
            </a:r>
          </a:p>
        </p:txBody>
      </p:sp>
      <p:sp>
        <p:nvSpPr>
          <p:cNvPr id="68" name="Data — symbol zastępczy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rtlCol="0"/>
          <a:lstStyle>
            <a:lvl1pPr>
              <a:defRPr>
                <a:solidFill>
                  <a:schemeClr val="tx1"/>
                </a:solidFill>
              </a:defRPr>
            </a:lvl1pPr>
          </a:lstStyle>
          <a:p>
            <a:pPr rtl="0"/>
            <a:r>
              <a:rPr lang="pl-PL" noProof="0"/>
              <a:t>01-07-20XX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se">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p>
            <a:pPr rtl="0"/>
            <a:r>
              <a:rPr lang="pl-PL" noProof="0"/>
              <a:t>Kliknij, aby edytować styl wzorca tytułu</a:t>
            </a:r>
          </a:p>
        </p:txBody>
      </p:sp>
      <p:sp>
        <p:nvSpPr>
          <p:cNvPr id="3" name="Zawartość — symbol zastępczy 2">
            <a:extLst>
              <a:ext uri="{FF2B5EF4-FFF2-40B4-BE49-F238E27FC236}">
                <a16:creationId xmlns:a16="http://schemas.microsoft.com/office/drawing/2014/main" id="{BF8F5A6A-E29E-401A-801A-8FD9CAABA7A5}"/>
              </a:ext>
            </a:extLst>
          </p:cNvPr>
          <p:cNvSpPr>
            <a:spLocks noGrp="1"/>
          </p:cNvSpPr>
          <p:nvPr>
            <p:ph idx="1" hasCustomPrompt="1"/>
          </p:nvPr>
        </p:nvSpPr>
        <p:spPr>
          <a:xfrm>
            <a:off x="915924" y="1825625"/>
            <a:ext cx="10360152" cy="4351338"/>
          </a:xfrm>
        </p:spPr>
        <p:txBody>
          <a:bodyPr rtlCol="0"/>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sp>
        <p:nvSpPr>
          <p:cNvPr id="4" name="Data — symbol zastępczy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pl-PL" noProof="0"/>
              <a:t>01-07-20XX</a:t>
            </a:r>
          </a:p>
        </p:txBody>
      </p:sp>
      <p:sp>
        <p:nvSpPr>
          <p:cNvPr id="5" name="Stopka — symbol zastępczy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pl-PL" noProof="0"/>
              <a:t>Tytuł prezentacji</a:t>
            </a:r>
          </a:p>
        </p:txBody>
      </p:sp>
      <p:sp>
        <p:nvSpPr>
          <p:cNvPr id="6" name="Numer slajdu — symbol zastępczy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Zespół 4up">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A1F8C642-49FB-4E16-A3A0-B2ACBEABFFD6}"/>
              </a:ext>
            </a:extLst>
          </p:cNvPr>
          <p:cNvSpPr>
            <a:spLocks noGrp="1"/>
          </p:cNvSpPr>
          <p:nvPr>
            <p:ph type="title" hasCustomPrompt="1"/>
          </p:nvPr>
        </p:nvSpPr>
        <p:spPr/>
        <p:txBody>
          <a:bodyPr rtlCol="0"/>
          <a:lstStyle/>
          <a:p>
            <a:pPr rtl="0"/>
            <a:r>
              <a:rPr lang="pl-PL" noProof="0"/>
              <a:t>Kliknij, aby edytować styl wzorca tytułu</a:t>
            </a:r>
          </a:p>
        </p:txBody>
      </p:sp>
      <p:sp>
        <p:nvSpPr>
          <p:cNvPr id="3" name="Data — symbol zastępczy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pl-PL" noProof="0"/>
              <a:t>01-07-20XX</a:t>
            </a:r>
          </a:p>
        </p:txBody>
      </p:sp>
      <p:sp>
        <p:nvSpPr>
          <p:cNvPr id="4" name="Stopka — symbol zastępczy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pl-PL" noProof="0"/>
              <a:t>Tytuł prezentacji</a:t>
            </a:r>
          </a:p>
        </p:txBody>
      </p:sp>
      <p:sp>
        <p:nvSpPr>
          <p:cNvPr id="5" name="Numer slajdu — symbol zastępczy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
        <p:nvSpPr>
          <p:cNvPr id="6" name="Prostokąt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8" name="Tekst — symbol zastępczy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9" name="Tekst — symbol zastępczy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11" name="Obraz — symbol zastępczy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rtlCol="0">
            <a:normAutofit/>
          </a:bodyPr>
          <a:lstStyle>
            <a:lvl1pPr>
              <a:defRPr sz="2000"/>
            </a:lvl1pPr>
          </a:lstStyle>
          <a:p>
            <a:pPr rtl="0"/>
            <a:r>
              <a:rPr lang="pl-PL" noProof="0"/>
              <a:t>Kliknij ikonę, aby dodać obraz</a:t>
            </a:r>
          </a:p>
        </p:txBody>
      </p:sp>
      <p:sp>
        <p:nvSpPr>
          <p:cNvPr id="12" name="Prostokąt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13" name="Tekst — symbol zastępczy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14" name="Tekst — symbol zastępczy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15" name="Obraz — symbol zastępczy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rtlCol="0">
            <a:normAutofit/>
          </a:bodyPr>
          <a:lstStyle>
            <a:lvl1pPr>
              <a:defRPr sz="2000"/>
            </a:lvl1pPr>
          </a:lstStyle>
          <a:p>
            <a:pPr rtl="0"/>
            <a:r>
              <a:rPr lang="pl-PL" noProof="0"/>
              <a:t>Kliknij ikonę, aby dodać obraz</a:t>
            </a:r>
          </a:p>
        </p:txBody>
      </p:sp>
      <p:sp>
        <p:nvSpPr>
          <p:cNvPr id="16" name="Prostokąt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17" name="Tekst — symbol zastępczy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18" name="Tekst — symbol zastępczy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19" name="Obraz — symbol zastępczy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rtlCol="0">
            <a:normAutofit/>
          </a:bodyPr>
          <a:lstStyle>
            <a:lvl1pPr>
              <a:defRPr sz="2000"/>
            </a:lvl1pPr>
          </a:lstStyle>
          <a:p>
            <a:pPr rtl="0"/>
            <a:r>
              <a:rPr lang="pl-PL" noProof="0"/>
              <a:t>Kliknij ikonę, aby dodać obraz</a:t>
            </a:r>
          </a:p>
        </p:txBody>
      </p:sp>
      <p:sp>
        <p:nvSpPr>
          <p:cNvPr id="20" name="Prostokąt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21" name="Tekst — symbol zastępczy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22" name="Tekst — symbol zastępczy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23" name="Obraz — symbol zastępczy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rtlCol="0">
            <a:normAutofit/>
          </a:bodyPr>
          <a:lstStyle>
            <a:lvl1pPr>
              <a:defRPr sz="2000"/>
            </a:lvl1pPr>
          </a:lstStyle>
          <a:p>
            <a:pPr rtl="0"/>
            <a:r>
              <a:rPr lang="pl-PL" noProof="0"/>
              <a:t>Kliknij ikonę, aby dodać obraz</a:t>
            </a:r>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Zespół 8up">
    <p:spTree>
      <p:nvGrpSpPr>
        <p:cNvPr id="1" name=""/>
        <p:cNvGrpSpPr/>
        <p:nvPr/>
      </p:nvGrpSpPr>
      <p:grpSpPr>
        <a:xfrm>
          <a:off x="0" y="0"/>
          <a:ext cx="0" cy="0"/>
          <a:chOff x="0" y="0"/>
          <a:chExt cx="0" cy="0"/>
        </a:xfrm>
      </p:grpSpPr>
      <p:sp>
        <p:nvSpPr>
          <p:cNvPr id="40" name="Prostokąt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41" name="Obraz — symbol zastępczy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rtlCol="0">
            <a:normAutofit/>
          </a:bodyPr>
          <a:lstStyle>
            <a:lvl1pPr>
              <a:defRPr sz="2000"/>
            </a:lvl1pPr>
          </a:lstStyle>
          <a:p>
            <a:pPr rtl="0"/>
            <a:r>
              <a:rPr lang="pl-PL" noProof="0"/>
              <a:t>Kliknij ikonę, aby dodać obraz</a:t>
            </a:r>
          </a:p>
        </p:txBody>
      </p:sp>
      <p:sp>
        <p:nvSpPr>
          <p:cNvPr id="42" name="Prostokąt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43" name="Obraz — symbol zastępczy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rtlCol="0">
            <a:normAutofit/>
          </a:bodyPr>
          <a:lstStyle>
            <a:lvl1pPr>
              <a:defRPr sz="2000"/>
            </a:lvl1pPr>
          </a:lstStyle>
          <a:p>
            <a:pPr rtl="0"/>
            <a:r>
              <a:rPr lang="pl-PL" noProof="0"/>
              <a:t>Kliknij ikonę, aby dodać obraz</a:t>
            </a:r>
          </a:p>
        </p:txBody>
      </p:sp>
      <p:sp>
        <p:nvSpPr>
          <p:cNvPr id="44" name="Prostokąt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45" name="Obraz — symbol zastępczy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rtlCol="0">
            <a:normAutofit/>
          </a:bodyPr>
          <a:lstStyle>
            <a:lvl1pPr>
              <a:defRPr sz="2000"/>
            </a:lvl1pPr>
          </a:lstStyle>
          <a:p>
            <a:pPr rtl="0"/>
            <a:r>
              <a:rPr lang="pl-PL" noProof="0"/>
              <a:t>Kliknij ikonę, aby dodać obraz</a:t>
            </a:r>
          </a:p>
        </p:txBody>
      </p:sp>
      <p:sp>
        <p:nvSpPr>
          <p:cNvPr id="46" name="Prostokąt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47" name="Obraz — symbol zastępczy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rtlCol="0">
            <a:normAutofit/>
          </a:bodyPr>
          <a:lstStyle>
            <a:lvl1pPr>
              <a:defRPr sz="2000"/>
            </a:lvl1pPr>
          </a:lstStyle>
          <a:p>
            <a:pPr rtl="0"/>
            <a:r>
              <a:rPr lang="pl-PL" noProof="0"/>
              <a:t>Kliknij ikonę, aby dodać obraz</a:t>
            </a:r>
          </a:p>
        </p:txBody>
      </p:sp>
      <p:sp>
        <p:nvSpPr>
          <p:cNvPr id="2" name="Tytuł 1">
            <a:extLst>
              <a:ext uri="{FF2B5EF4-FFF2-40B4-BE49-F238E27FC236}">
                <a16:creationId xmlns:a16="http://schemas.microsoft.com/office/drawing/2014/main" id="{A1F8C642-49FB-4E16-A3A0-B2ACBEABFFD6}"/>
              </a:ext>
            </a:extLst>
          </p:cNvPr>
          <p:cNvSpPr>
            <a:spLocks noGrp="1"/>
          </p:cNvSpPr>
          <p:nvPr>
            <p:ph type="title" hasCustomPrompt="1"/>
          </p:nvPr>
        </p:nvSpPr>
        <p:spPr/>
        <p:txBody>
          <a:bodyPr rtlCol="0"/>
          <a:lstStyle/>
          <a:p>
            <a:pPr rtl="0"/>
            <a:r>
              <a:rPr lang="pl-PL" noProof="0"/>
              <a:t>Kliknij, aby edytować styl wzorca tytułu</a:t>
            </a:r>
          </a:p>
        </p:txBody>
      </p:sp>
      <p:sp>
        <p:nvSpPr>
          <p:cNvPr id="3" name="Data — symbol zastępczy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pl-PL" noProof="0"/>
              <a:t>01-07-20XX</a:t>
            </a:r>
          </a:p>
        </p:txBody>
      </p:sp>
      <p:sp>
        <p:nvSpPr>
          <p:cNvPr id="4" name="Stopka — symbol zastępczy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pl-PL" noProof="0"/>
              <a:t>Tytuł prezentacji</a:t>
            </a:r>
          </a:p>
        </p:txBody>
      </p:sp>
      <p:sp>
        <p:nvSpPr>
          <p:cNvPr id="5" name="Numer slajdu — symbol zastępczy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
        <p:nvSpPr>
          <p:cNvPr id="8" name="Tekst — symbol zastępczy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9" name="Tekst — symbol zastępczy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13" name="Tekst — symbol zastępczy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14" name="Tekst — symbol zastępczy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17" name="Tekst — symbol zastępczy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18" name="Tekst — symbol zastępczy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21" name="Tekst — symbol zastępczy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22" name="Tekst — symbol zastępczy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25" name="Tekst — symbol zastępczy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26" name="Tekst — symbol zastępczy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29" name="Tekst — symbol zastępczy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30" name="Tekst — symbol zastępczy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33" name="Tekst — symbol zastępczy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34" name="Tekst — symbol zastępczy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37" name="Tekst — symbol zastępczy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Imię i nazwisko</a:t>
            </a:r>
          </a:p>
        </p:txBody>
      </p:sp>
      <p:sp>
        <p:nvSpPr>
          <p:cNvPr id="38" name="Tekst — symbol zastępczy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pl-PL" noProof="0"/>
              <a:t>Tytuł</a:t>
            </a:r>
          </a:p>
        </p:txBody>
      </p:sp>
      <p:sp>
        <p:nvSpPr>
          <p:cNvPr id="54" name="Prostokąt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55" name="Obraz — symbol zastępczy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rtlCol="0">
            <a:normAutofit/>
          </a:bodyPr>
          <a:lstStyle>
            <a:lvl1pPr>
              <a:defRPr sz="2000"/>
            </a:lvl1pPr>
          </a:lstStyle>
          <a:p>
            <a:pPr rtl="0"/>
            <a:r>
              <a:rPr lang="pl-PL" noProof="0"/>
              <a:t>Kliknij ikonę, aby dodać obraz</a:t>
            </a:r>
          </a:p>
        </p:txBody>
      </p:sp>
      <p:sp>
        <p:nvSpPr>
          <p:cNvPr id="56" name="Prostokąt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57" name="Obraz — symbol zastępczy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rtlCol="0">
            <a:normAutofit/>
          </a:bodyPr>
          <a:lstStyle>
            <a:lvl1pPr>
              <a:defRPr sz="2000"/>
            </a:lvl1pPr>
          </a:lstStyle>
          <a:p>
            <a:pPr rtl="0"/>
            <a:r>
              <a:rPr lang="pl-PL" noProof="0"/>
              <a:t>Kliknij ikonę, aby dodać obraz</a:t>
            </a:r>
          </a:p>
        </p:txBody>
      </p:sp>
      <p:sp>
        <p:nvSpPr>
          <p:cNvPr id="58" name="Prostokąt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59" name="Obraz — symbol zastępczy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rtlCol="0">
            <a:normAutofit/>
          </a:bodyPr>
          <a:lstStyle>
            <a:lvl1pPr>
              <a:defRPr sz="2000"/>
            </a:lvl1pPr>
          </a:lstStyle>
          <a:p>
            <a:pPr rtl="0"/>
            <a:r>
              <a:rPr lang="pl-PL" noProof="0"/>
              <a:t>Kliknij ikonę, aby dodać obraz</a:t>
            </a:r>
          </a:p>
        </p:txBody>
      </p:sp>
      <p:sp>
        <p:nvSpPr>
          <p:cNvPr id="60" name="Prostokąt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61" name="Obraz — symbol zastępczy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rtlCol="0">
            <a:normAutofit/>
          </a:bodyPr>
          <a:lstStyle>
            <a:lvl1pPr>
              <a:defRPr sz="2000"/>
            </a:lvl1pPr>
          </a:lstStyle>
          <a:p>
            <a:pPr rtl="0"/>
            <a:r>
              <a:rPr lang="pl-PL" noProof="0"/>
              <a:t>Kliknij ikonę, aby dodać obraz</a:t>
            </a:r>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inansowanie">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p>
            <a:pPr rtl="0"/>
            <a:r>
              <a:rPr lang="pl-PL" noProof="0"/>
              <a:t>Kliknij, aby edytować styl wzorca tytułu</a:t>
            </a:r>
          </a:p>
        </p:txBody>
      </p:sp>
      <p:sp>
        <p:nvSpPr>
          <p:cNvPr id="4" name="Data — symbol zastępczy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pl-PL" noProof="0"/>
              <a:t>01-07-20XX</a:t>
            </a:r>
          </a:p>
        </p:txBody>
      </p:sp>
      <p:sp>
        <p:nvSpPr>
          <p:cNvPr id="5" name="Stopka — symbol zastępczy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pl-PL" noProof="0"/>
              <a:t>Tytuł prezentacji</a:t>
            </a:r>
          </a:p>
        </p:txBody>
      </p:sp>
      <p:sp>
        <p:nvSpPr>
          <p:cNvPr id="6" name="Numer slajdu — symbol zastępczy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
        <p:nvSpPr>
          <p:cNvPr id="7" name="Zawartość — symbol zastępczy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
        <p:nvSpPr>
          <p:cNvPr id="8" name="Zawartość — symbol zastępczy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
        <p:nvSpPr>
          <p:cNvPr id="9" name="Zawartość — symbol zastępczy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
        <p:nvSpPr>
          <p:cNvPr id="10" name="Zawartość — symbol zastępczy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
        <p:nvSpPr>
          <p:cNvPr id="11" name="Tekst — symbol zastępczy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pl-PL" noProof="0"/>
              <a:t>KLIKNIJ, ABY EDYTOWAĆ PODTYTUŁ</a:t>
            </a:r>
          </a:p>
        </p:txBody>
      </p:sp>
      <p:sp>
        <p:nvSpPr>
          <p:cNvPr id="12" name="Tekst — symbol zastępczy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
        <p:nvSpPr>
          <p:cNvPr id="13" name="Tekst — symbol zastępczy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pl-PL" noProof="0"/>
              <a:t>KLIKNIJ, ABY EDYTOWAĆ PODTYTUŁ</a:t>
            </a:r>
          </a:p>
        </p:txBody>
      </p:sp>
      <p:sp>
        <p:nvSpPr>
          <p:cNvPr id="14" name="Tekst — symbol zastępczy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
        <p:nvSpPr>
          <p:cNvPr id="15" name="Tekst — symbol zastępczy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pl-PL" noProof="0"/>
              <a:t>KLIKNIJ, ABY EDYTOWAĆ PODTYTUŁ</a:t>
            </a:r>
          </a:p>
        </p:txBody>
      </p:sp>
      <p:sp>
        <p:nvSpPr>
          <p:cNvPr id="16" name="Tekst — symbol zastępczy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
        <p:nvSpPr>
          <p:cNvPr id="17" name="Tekst — symbol zastępczy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pl-PL" noProof="0"/>
              <a:t>KLIKNIJ, ABY EDYTOWAĆ PODTYTUŁ</a:t>
            </a:r>
          </a:p>
        </p:txBody>
      </p:sp>
      <p:sp>
        <p:nvSpPr>
          <p:cNvPr id="18" name="Tekst — symbol zastępczy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
        <p:nvSpPr>
          <p:cNvPr id="19" name="Tekst — symbol zastępczy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
        <p:nvSpPr>
          <p:cNvPr id="20" name="Tekst — symbol zastępczy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
        <p:nvSpPr>
          <p:cNvPr id="21" name="Tekst — symbol zastępczy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
        <p:nvSpPr>
          <p:cNvPr id="22" name="Tekst — symbol zastępczy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Kliknij, aby edytować tekst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nas">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rtlCol="0"/>
          <a:lstStyle>
            <a:lvl1pPr>
              <a:defRPr baseline="0"/>
            </a:lvl1pPr>
          </a:lstStyle>
          <a:p>
            <a:pPr rtl="0"/>
            <a:r>
              <a:rPr lang="pl-PL" noProof="0"/>
              <a:t>KLIKNIJ, ABY EDYTOWAĆ TYTUŁ</a:t>
            </a:r>
          </a:p>
        </p:txBody>
      </p:sp>
      <p:sp>
        <p:nvSpPr>
          <p:cNvPr id="4" name="Data — symbol zastępczy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rtlCol="0"/>
          <a:lstStyle/>
          <a:p>
            <a:pPr rtl="0"/>
            <a:r>
              <a:rPr lang="pl-PL" noProof="0"/>
              <a:t>01-07-20XX</a:t>
            </a:r>
          </a:p>
        </p:txBody>
      </p:sp>
      <p:sp>
        <p:nvSpPr>
          <p:cNvPr id="5" name="Stopka — symbol zastępczy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rtlCol="0"/>
          <a:lstStyle>
            <a:lvl1pPr algn="r">
              <a:defRPr/>
            </a:lvl1pPr>
          </a:lstStyle>
          <a:p>
            <a:pPr rtl="0"/>
            <a:r>
              <a:rPr lang="pl-PL" noProof="0"/>
              <a:t>Tytuł prezentacji</a:t>
            </a:r>
          </a:p>
        </p:txBody>
      </p:sp>
      <p:sp>
        <p:nvSpPr>
          <p:cNvPr id="6" name="Numer slajdu — symbol zastępczy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
        <p:nvSpPr>
          <p:cNvPr id="8" name="Tekst — symbol zastępczy 7">
            <a:extLst>
              <a:ext uri="{FF2B5EF4-FFF2-40B4-BE49-F238E27FC236}">
                <a16:creationId xmlns:a16="http://schemas.microsoft.com/office/drawing/2014/main" id="{1183D993-BA0D-4589-B631-1793D008E888}"/>
              </a:ext>
            </a:extLst>
          </p:cNvPr>
          <p:cNvSpPr>
            <a:spLocks noGrp="1"/>
          </p:cNvSpPr>
          <p:nvPr>
            <p:ph type="body" sz="quarter" idx="13" hasCustomPrompt="1"/>
          </p:nvPr>
        </p:nvSpPr>
        <p:spPr>
          <a:xfrm>
            <a:off x="838200"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grpSp>
        <p:nvGrpSpPr>
          <p:cNvPr id="971" name="Obraz — symbol zastępczy 986" descr="abstrakcyjna kolorowa ilustracja budynków">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pl-PL" noProof="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pl-PL" noProof="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pl-PL" noProof="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pl-PL" noProof="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pl-PL" noProof="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pl-PL" noProof="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pl-PL" noProof="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pl-PL" noProof="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pl-PL" noProof="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pl-PL" noProof="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pl-PL" noProof="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pl-PL" noProof="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pl-PL" noProof="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pl-PL" noProof="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pl-PL" noProof="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pl-PL" noProof="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pl-PL" noProof="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pl-PL" noProof="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pl-PL" noProof="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pl-PL" noProof="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pl-PL" noProof="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pl-PL" noProof="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pl-PL" noProof="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pl-PL" noProof="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pl-PL" noProof="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pl-PL" noProof="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pl-PL" noProof="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pl-PL" noProof="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pl-PL" noProof="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pl-PL" noProof="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pl-PL" noProof="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pl-PL" noProof="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pl-PL" noProof="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pl-PL" noProof="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pl-PL" noProof="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pl-PL" noProof="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pl-PL" noProof="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pl-PL" noProof="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pl-PL" noProof="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pl-PL" noProof="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pl-PL" noProof="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pl-PL" noProof="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pl-PL" noProof="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pl-PL" noProof="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pl-PL" noProof="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pl-PL" noProof="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pl-PL" noProof="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pl-PL" noProof="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pl-PL" noProof="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pl-PL" noProof="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pl-PL" noProof="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pl-PL" noProof="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pl-PL" noProof="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pl-PL" noProof="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pl-PL" noProof="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pl-PL" noProof="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pl-PL" noProof="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pl-PL" noProof="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pl-PL" noProof="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pl-PL" noProof="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pl-PL" noProof="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pl-PL" noProof="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pl-PL" noProof="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pl-PL" noProof="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pl-PL" noProof="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pl-PL" noProof="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pl-PL" noProof="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pl-PL" noProof="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pl-PL" noProof="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pl-PL" noProof="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pl-PL" noProof="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pl-PL" noProof="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pl-PL" noProof="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pl-PL" noProof="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pl-PL" noProof="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pl-PL" noProof="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pl-PL" noProof="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pl-PL" noProof="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pl-PL" noProof="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pl-PL" noProof="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pl-PL" noProof="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pl-PL" noProof="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pl-PL" noProof="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pl-PL" noProof="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pl-PL" noProof="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pl-PL" noProof="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pl-PL" noProof="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pl-PL" noProof="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pl-PL" noProof="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pl-PL" noProof="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pl-PL" noProof="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pl-PL" noProof="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pl-PL" noProof="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pl-PL" noProof="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pl-PL" noProof="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pl-PL" noProof="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pl-PL" noProof="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pl-PL" noProof="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pl-PL" noProof="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pl-PL" noProof="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pl-PL" noProof="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pl-PL" noProof="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pl-PL" noProof="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pl-PL" noProof="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pl-PL" noProof="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pl-PL" noProof="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pl-PL" noProof="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pl-PL" noProof="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pl-PL" noProof="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pl-PL" noProof="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pl-PL" noProof="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pl-PL" noProof="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pl-PL" noProof="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pl-PL" noProof="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pl-PL" noProof="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pl-PL" noProof="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pl-PL" noProof="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pl-PL" noProof="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pl-PL" noProof="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pl-PL" noProof="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pl-PL" noProof="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pl-PL" noProof="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pl-PL" noProof="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pl-PL" noProof="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pl-PL" noProof="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pl-PL" noProof="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pl-PL" noProof="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pl-PL" noProof="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pl-PL" noProof="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pl-PL" noProof="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pl-PL" noProof="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pl-PL" noProof="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pl-PL" noProof="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pl-PL" noProof="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pl-PL" noProof="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pl-PL" noProof="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pl-PL" noProof="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pl-PL" noProof="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pl-PL" noProof="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pl-PL" noProof="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pl-PL" noProof="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pl-PL" noProof="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pl-PL" noProof="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pl-PL" noProof="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pl-PL" noProof="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pl-PL" noProof="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pl-PL" noProof="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pl-PL" noProof="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pl-PL" noProof="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pl-PL" noProof="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pl-PL" noProof="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pl-PL" noProof="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pl-PL" noProof="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pl-PL" noProof="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pl-PL" noProof="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pl-PL" noProof="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pl-PL" noProof="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pl-PL" noProof="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pl-PL" noProof="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pl-PL" noProof="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pl-PL" noProof="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pl-PL" noProof="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pl-PL" noProof="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pl-PL" noProof="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pl-PL" noProof="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pl-PL" noProof="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pl-PL" noProof="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pl-PL" noProof="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pl-PL" noProof="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pl-PL" noProof="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pl-PL" noProof="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pl-PL" noProof="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pl-PL" noProof="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pl-PL" noProof="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pl-PL" noProof="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pl-PL" noProof="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pl-PL" noProof="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pl-PL" noProof="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pl-PL" noProof="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pl-PL" noProof="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pl-PL" noProof="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pl-PL" noProof="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pl-PL" noProof="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pl-PL" noProof="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pl-PL" noProof="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pl-PL" noProof="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pl-PL" noProof="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pl-PL" noProof="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pl-PL" noProof="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pl-PL" noProof="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pl-PL" noProof="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pl-PL" noProof="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pl-PL" noProof="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pl-PL" noProof="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pl-PL" noProof="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pl-PL" noProof="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pl-PL" noProof="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pl-PL" noProof="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pl-PL" noProof="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pl-PL" noProof="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pl-PL" noProof="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pl-PL" noProof="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pl-PL" noProof="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pl-PL" noProof="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pl-PL" noProof="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pl-PL" noProof="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pl-PL" noProof="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pl-PL" noProof="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pl-PL" noProof="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pl-PL" noProof="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pl-PL" noProof="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pl-PL" noProof="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pl-PL" noProof="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pl-PL" noProof="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pl-PL" noProof="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pl-PL" noProof="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pl-PL" noProof="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pl-PL" noProof="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pl-PL" noProof="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pl-PL" noProof="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pl-PL" noProof="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pl-PL" noProof="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pl-PL" noProof="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pl-PL" noProof="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pl-PL" noProof="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pl-PL" noProof="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pl-PL" noProof="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pl-PL" noProof="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pl-PL" noProof="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pl-PL" noProof="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pl-PL" noProof="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pl-PL" noProof="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pl-PL" noProof="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pl-PL" noProof="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pl-PL" noProof="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pl-PL" noProof="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pl-PL" noProof="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pl-PL" noProof="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pl-PL" noProof="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pl-PL" noProof="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pl-PL" noProof="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pl-PL" noProof="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pl-PL" noProof="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pl-PL" noProof="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pl-PL" noProof="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pl-PL" noProof="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pl-PL" noProof="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pl-PL" noProof="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pl-PL" noProof="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pl-PL" noProof="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pl-PL" noProof="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pl-PL" noProof="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pl-PL" noProof="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pl-PL" noProof="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pl-PL" noProof="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pl-PL" noProof="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pl-PL" noProof="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pl-PL" noProof="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pl-PL" noProof="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pl-PL" noProof="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pl-PL" noProof="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pl-PL" noProof="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pl-PL" noProof="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pl-PL" noProof="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pl-PL" noProof="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pl-PL" noProof="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pl-PL" noProof="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pl-PL" noProof="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pl-PL" noProof="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pl-PL" noProof="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pl-PL" noProof="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pl-PL" noProof="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pl-PL" noProof="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pl-PL" noProof="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pl-PL" noProof="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pl-PL" noProof="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pl-PL" noProof="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pl-PL" noProof="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pl-PL" noProof="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pl-PL" noProof="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pl-PL" noProof="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pl-PL" noProof="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pl-PL" noProof="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pl-PL" noProof="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pl-PL" noProof="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pl-PL" noProof="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pl-PL" noProof="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pl-PL" noProof="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pl-PL" noProof="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pl-PL" noProof="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pl-PL" noProof="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pl-PL" noProof="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pl-PL" noProof="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pl-PL" noProof="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pl-PL" noProof="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pl-PL" noProof="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pl-PL" noProof="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pl-PL" noProof="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pl-PL" noProof="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pl-PL" noProof="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pl-PL" noProof="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pl-PL" noProof="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pl-PL" noProof="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pl-PL" noProof="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pl-PL" noProof="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pl-PL" noProof="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pl-PL" noProof="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pl-PL" noProof="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pl-PL" noProof="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pl-PL" noProof="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pl-PL" noProof="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pl-PL" noProof="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pl-PL" noProof="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pl-PL" noProof="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pl-PL" noProof="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pl-PL" noProof="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pl-PL" noProof="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pl-PL" noProof="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pl-PL" noProof="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pl-PL" noProof="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pl-PL" noProof="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pl-PL" noProof="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pl-PL" noProof="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pl-PL" noProof="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pl-PL" noProof="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pl-PL" noProof="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pl-PL" noProof="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pl-PL" noProof="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pl-PL" noProof="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pl-PL" noProof="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pl-PL" noProof="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pl-PL" noProof="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pl-PL" noProof="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pl-PL" noProof="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pl-PL" noProof="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pl-PL" noProof="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pl-PL" noProof="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pl-PL" noProof="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pl-PL" noProof="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pl-PL" noProof="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pl-PL" noProof="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pl-PL" noProof="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pl-PL" noProof="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pl-PL" noProof="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pl-PL" noProof="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pl-PL" noProof="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pl-PL" noProof="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pl-PL" noProof="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pl-PL" noProof="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pl-PL" noProof="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pl-PL" noProof="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pl-PL" noProof="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pl-PL" noProof="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pl-PL" noProof="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pl-PL" noProof="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pl-PL" noProof="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pl-PL" noProof="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pl-PL" noProof="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pl-PL" noProof="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pl-PL" noProof="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pl-PL" noProof="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pl-PL" noProof="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pl-PL" noProof="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pl-PL" noProof="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pl-PL" noProof="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pl-PL" noProof="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pl-PL" noProof="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pl-PL" noProof="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pl-PL" noProof="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pl-PL" noProof="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pl-PL" noProof="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pl-PL" noProof="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pl-PL" noProof="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pl-PL" noProof="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pl-PL" noProof="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pl-PL" noProof="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pl-PL" noProof="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pl-PL" noProof="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pl-PL" noProof="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pl-PL" noProof="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pl-PL" noProof="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pl-PL" noProof="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pl-PL" noProof="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pl-PL" noProof="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pl-PL" noProof="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pl-PL" noProof="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pl-PL" noProof="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pl-PL" noProof="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pl-PL" noProof="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pl-PL" noProof="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pl-PL" noProof="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pl-PL" noProof="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pl-PL" noProof="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pl-PL" noProof="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pl-PL" noProof="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pl-PL" noProof="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pl-PL" noProof="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pl-PL" noProof="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pl-PL" noProof="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pl-PL" noProof="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pl-PL" noProof="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pl-PL" noProof="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pl-PL" noProof="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pl-PL" noProof="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pl-PL" noProof="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pl-PL" noProof="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pl-PL" noProof="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pl-PL" noProof="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pl-PL" noProof="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pl-PL" noProof="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pl-PL" noProof="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pl-PL" noProof="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pl-PL" noProof="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pl-PL" noProof="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pl-PL" noProof="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pl-PL" noProof="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pl-PL" noProof="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pl-PL" noProof="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pl-PL" noProof="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pl-PL" noProof="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pl-PL" noProof="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pl-PL" noProof="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pl-PL" noProof="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pl-PL" noProof="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pl-PL" noProof="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pl-PL" noProof="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pl-PL" noProof="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pl-PL" noProof="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pl-PL" noProof="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pl-PL" noProof="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pl-PL" noProof="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pl-PL" noProof="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pl-PL" noProof="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pl-PL" noProof="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pl-PL" noProof="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pl-PL" noProof="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pl-PL" noProof="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pl-PL" noProof="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pl-PL" noProof="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pl-PL" noProof="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pl-PL" noProof="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pl-PL" noProof="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pl-PL" noProof="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pl-PL" noProof="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pl-PL" noProof="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pl-PL" noProof="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pl-PL" noProof="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pl-PL" noProof="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pl-PL" noProof="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pl-PL" noProof="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pl-PL" noProof="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pl-PL" noProof="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pl-PL" noProof="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pl-PL" noProof="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pl-PL" noProof="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pl-PL" noProof="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pl-PL" noProof="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pl-PL" noProof="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pl-PL" noProof="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pl-PL" noProof="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pl-PL" noProof="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pl-PL" noProof="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pl-PL" noProof="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pl-PL" noProof="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pl-PL" noProof="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pl-PL" noProof="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pl-PL" noProof="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pl-PL" noProof="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pl-PL" noProof="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pl-PL" noProof="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pl-PL" noProof="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pl-PL" noProof="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pl-PL" noProof="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pl-PL" noProof="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pl-PL" noProof="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pl-PL" noProof="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pl-PL" noProof="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pl-PL" noProof="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pl-PL" noProof="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pl-PL" noProof="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pl-PL" noProof="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pl-PL" noProof="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pl-PL" noProof="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pl-PL" noProof="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pl-PL" noProof="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pl-PL" noProof="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pl-PL" noProof="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pl-PL" noProof="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pl-PL" noProof="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pl-PL" noProof="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pl-PL" noProof="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pl-PL" noProof="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pl-PL" noProof="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pl-PL" noProof="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pl-PL" noProof="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pl-PL" noProof="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pl-PL" noProof="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pl-PL" noProof="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pl-PL" noProof="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pl-PL" noProof="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pl-PL" noProof="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pl-PL" noProof="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pl-PL" noProof="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pl-PL" noProof="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pl-PL" noProof="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pl-PL" noProof="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pl-PL" noProof="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pl-PL" noProof="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pl-PL" noProof="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pl-PL" noProof="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pl-PL" noProof="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pl-PL" noProof="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pl-PL" noProof="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pl-PL" noProof="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pl-PL" noProof="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pl-PL" noProof="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pl-PL" noProof="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pl-PL" noProof="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pl-PL" noProof="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pl-PL" noProof="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pl-PL" noProof="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pl-PL" noProof="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pl-PL" noProof="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pl-PL" noProof="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pl-PL" noProof="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pl-PL" noProof="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pl-PL" noProof="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pl-PL" noProof="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pl-PL" noProof="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pl-PL" noProof="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pl-PL" noProof="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pl-PL" noProof="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pl-PL" noProof="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pl-PL" noProof="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pl-PL" noProof="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pl-PL" noProof="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pl-PL" noProof="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pl-PL" noProof="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pl-PL" noProof="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pl-PL" noProof="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pl-PL" noProof="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pl-PL" noProof="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pl-PL" noProof="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pl-PL" noProof="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pl-PL" noProof="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pl-PL" noProof="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pl-PL" noProof="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pl-PL" noProof="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pl-PL" noProof="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pl-PL" noProof="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pl-PL" noProof="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pl-PL" noProof="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pl-PL" noProof="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pl-PL" noProof="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pl-PL" noProof="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pl-PL" noProof="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pl-PL" noProof="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pl-PL" noProof="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pl-PL" noProof="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pl-PL" noProof="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pl-PL" noProof="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pl-PL" noProof="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pl-PL" noProof="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pl-PL" noProof="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pl-PL" noProof="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pl-PL" noProof="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pl-PL" noProof="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pl-PL" noProof="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pl-PL" noProof="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pl-PL" noProof="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pl-PL" noProof="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pl-PL" noProof="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pl-PL" noProof="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pl-PL" noProof="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pl-PL" noProof="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pl-PL" noProof="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pl-PL" noProof="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pl-PL" noProof="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pl-PL" noProof="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pl-PL" noProof="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pl-PL" noProof="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pl-PL" noProof="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pl-PL" noProof="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pl-PL" noProof="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pl-PL" noProof="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pl-PL" noProof="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pl-PL" noProof="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pl-PL" noProof="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pl-PL" noProof="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pl-PL" noProof="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pl-PL" noProof="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pl-PL" noProof="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pl-PL" noProof="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pl-PL" noProof="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pl-PL" noProof="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pl-PL" noProof="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pl-PL" noProof="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pl-PL" noProof="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pl-PL" noProof="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pl-PL" noProof="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pl-PL" noProof="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pl-PL" noProof="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pl-PL" noProof="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pl-PL" noProof="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pl-PL" noProof="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pl-PL" noProof="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pl-PL" noProof="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pl-PL" noProof="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pl-PL" noProof="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pl-PL" noProof="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pl-PL" noProof="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pl-PL" noProof="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pl-PL" noProof="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pl-PL" noProof="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pl-PL" noProof="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pl-PL" noProof="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pl-PL" noProof="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pl-PL" noProof="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pl-PL" noProof="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pl-PL" noProof="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pl-PL" noProof="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pl-PL" noProof="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pl-PL" noProof="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pl-PL" noProof="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pl-PL" noProof="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pl-PL" noProof="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pl-PL" noProof="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pl-PL" noProof="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pl-PL" noProof="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pl-PL" noProof="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pl-PL" noProof="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pl-PL" noProof="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pl-PL" noProof="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pl-PL" noProof="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pl-PL" noProof="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pl-PL" noProof="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pl-PL" noProof="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pl-PL" noProof="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pl-PL" noProof="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pl-PL" noProof="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pl-PL" noProof="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pl-PL" noProof="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pl-PL" noProof="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pl-PL" noProof="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pl-PL" noProof="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pl-PL" noProof="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pl-PL" noProof="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pl-PL" noProof="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pl-PL" noProof="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pl-PL" noProof="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pl-PL" noProof="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pl-PL" noProof="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pl-PL" noProof="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pl-PL" noProof="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pl-PL" noProof="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pl-PL" noProof="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pl-PL" noProof="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pl-PL" noProof="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pl-PL" noProof="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pl-PL" noProof="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pl-PL" noProof="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pl-PL" noProof="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pl-PL" noProof="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pl-PL" noProof="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pl-PL" noProof="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pl-PL" noProof="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pl-PL" noProof="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pl-PL" noProof="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pl-PL" noProof="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pl-PL" noProof="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pl-PL" noProof="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pl-PL" noProof="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pl-PL" noProof="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pl-PL" noProof="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pl-PL" noProof="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pl-PL" noProof="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pl-PL" noProof="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pl-PL" noProof="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pl-PL" noProof="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pl-PL" noProof="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pl-PL" noProof="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pl-PL" noProof="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pl-PL" noProof="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pl-PL" noProof="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pl-PL" noProof="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pl-PL" noProof="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pl-PL" noProof="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pl-PL" noProof="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pl-PL" noProof="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pl-PL" noProof="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pl-PL" noProof="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pl-PL" noProof="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pl-PL" noProof="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pl-PL" noProof="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pl-PL" noProof="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pl-PL" noProof="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pl-PL" noProof="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pl-PL" noProof="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pl-PL" noProof="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pl-PL" noProof="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pl-PL" noProof="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pl-PL" noProof="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pl-PL" noProof="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pl-PL" noProof="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pl-PL" noProof="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pl-PL" noProof="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pl-PL" noProof="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pl-PL" noProof="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pl-PL" noProof="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pl-PL" noProof="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pl-PL" noProof="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pl-PL" noProof="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pl-PL" noProof="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pl-PL" noProof="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pl-PL" noProof="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pl-PL" noProof="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pl-PL" noProof="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pl-PL" noProof="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pl-PL" noProof="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pl-PL" noProof="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pl-PL" noProof="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pl-PL" noProof="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pl-PL" noProof="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pl-PL" noProof="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pl-PL" noProof="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pl-PL" noProof="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pl-PL" noProof="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pl-PL" noProof="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pl-PL" noProof="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pl-PL" noProof="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pl-PL" noProof="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pl-PL" noProof="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pl-PL" noProof="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pl-PL" noProof="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pl-PL" noProof="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pl-PL" noProof="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pl-PL" noProof="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pl-PL" noProof="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pl-PL" noProof="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pl-PL" noProof="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pl-PL" noProof="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pl-PL" noProof="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pl-PL" noProof="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pl-PL" noProof="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pl-PL" noProof="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pl-PL" noProof="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pl-PL" noProof="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pl-PL" noProof="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pl-PL" noProof="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pl-PL" noProof="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pl-PL" noProof="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pl-PL" noProof="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pl-PL" noProof="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pl-PL" noProof="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pl-PL" noProof="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pl-PL" noProof="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pl-PL" noProof="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pl-PL" noProof="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pl-PL" noProof="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pl-PL" noProof="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pl-PL" noProof="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pl-PL" noProof="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pl-PL" noProof="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pl-PL" noProof="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pl-PL" noProof="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pl-PL" noProof="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pl-PL" noProof="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pl-PL" noProof="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pl-PL" noProof="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pl-PL" noProof="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pl-PL" noProof="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pl-PL" noProof="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pl-PL" noProof="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pl-PL" noProof="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pl-PL" noProof="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pl-PL" noProof="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pl-PL" noProof="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pl-PL" noProof="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pl-PL" noProof="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pl-PL" noProof="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pl-PL" noProof="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pl-PL" noProof="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pl-PL" noProof="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pl-PL" noProof="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pl-PL" noProof="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pl-PL" noProof="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pl-PL" noProof="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pl-PL" noProof="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pl-PL" noProof="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pl-PL" noProof="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pl-PL" noProof="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pl-PL" noProof="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pl-PL" noProof="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pl-PL" noProof="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pl-PL" noProof="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pl-PL" noProof="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pl-PL" noProof="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pl-PL" noProof="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pl-PL" noProof="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pl-PL" noProof="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pl-PL" noProof="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pl-PL" noProof="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pl-PL" noProof="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pl-PL" noProof="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pl-PL" noProof="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pl-PL" noProof="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pl-PL" noProof="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pl-PL" noProof="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pl-PL" noProof="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pl-PL" noProof="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pl-PL" noProof="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pl-PL" noProof="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pl-PL" noProof="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pl-PL" noProof="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pl-PL" noProof="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pl-PL" noProof="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pl-PL" noProof="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pl-PL" noProof="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pl-PL" noProof="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pl-PL" noProof="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pl-PL" noProof="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pl-PL" noProof="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pl-PL" noProof="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pl-PL" noProof="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pl-PL" noProof="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pl-PL" noProof="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pl-PL" noProof="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pl-PL" noProof="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pl-PL" noProof="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pl-PL" noProof="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pl-PL" noProof="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pl-PL" noProof="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pl-PL" noProof="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pl-PL" noProof="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pl-PL" noProof="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pl-PL" noProof="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pl-PL" noProof="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pl-PL" noProof="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pl-PL" noProof="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pl-PL" noProof="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pl-PL" noProof="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pl-PL" noProof="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pl-PL" noProof="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pl-PL" noProof="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pl-PL" noProof="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pl-PL" noProof="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pl-PL" noProof="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pl-PL" noProof="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pl-PL" noProof="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pl-PL" noProof="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pl-PL" noProof="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pl-PL" noProof="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pl-PL" noProof="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pl-PL" noProof="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pl-PL" noProof="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pl-PL" noProof="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pl-PL" noProof="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pl-PL" noProof="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pl-PL" noProof="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pl-PL" noProof="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pl-PL" noProof="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pl-PL" noProof="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pl-PL" noProof="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pl-PL" noProof="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pl-PL" noProof="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pl-PL" noProof="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pl-PL" noProof="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pl-PL" noProof="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pl-PL" noProof="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pl-PL" noProof="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pl-PL" noProof="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pl-PL" noProof="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pl-PL" noProof="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pl-PL" noProof="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pl-PL" noProof="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pl-PL" noProof="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pl-PL" noProof="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pl-PL" noProof="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pl-PL" noProof="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pl-PL" noProof="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pl-PL" noProof="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pl-PL" noProof="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pl-PL" noProof="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pl-PL" noProof="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pl-PL" noProof="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pl-PL" noProof="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pl-PL" noProof="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pl-PL" noProof="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pl-PL" noProof="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pl-PL" noProof="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pl-PL" noProof="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pl-PL" noProof="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pl-PL" noProof="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pl-PL" noProof="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pl-PL" noProof="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pl-PL" noProof="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pl-PL" noProof="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pl-PL" noProof="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pl-PL" noProof="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pl-PL" noProof="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pl-PL" noProof="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pl-PL" noProof="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pl-PL" noProof="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pl-PL" noProof="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pl-PL" noProof="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pl-PL" noProof="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pl-PL" noProof="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pl-PL" noProof="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pl-PL" noProof="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pl-PL" noProof="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pl-PL" noProof="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Podsumowanie2">
    <p:spTree>
      <p:nvGrpSpPr>
        <p:cNvPr id="1" name=""/>
        <p:cNvGrpSpPr/>
        <p:nvPr/>
      </p:nvGrpSpPr>
      <p:grpSpPr>
        <a:xfrm>
          <a:off x="0" y="0"/>
          <a:ext cx="0" cy="0"/>
          <a:chOff x="0" y="0"/>
          <a:chExt cx="0" cy="0"/>
        </a:xfrm>
      </p:grpSpPr>
      <p:grpSp>
        <p:nvGrpSpPr>
          <p:cNvPr id="8" name="Obraz — symbol zastępczy 20" descr="abstrakcyjna kolorowa ilustracja budynków">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pl-PL" noProof="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pl-PL" noProof="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pl-PL" noProof="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pl-PL" noProof="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pl-PL" noProof="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pl-PL" noProof="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pl-PL" noProof="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pl-PL" noProof="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pl-PL" noProof="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pl-PL" noProof="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pl-PL" noProof="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pl-PL" noProof="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pl-PL" noProof="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pl-PL" noProof="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pl-PL" noProof="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pl-PL" noProof="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pl-PL" noProof="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pl-PL" noProof="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pl-PL" noProof="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pl-PL" noProof="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pl-PL" noProof="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pl-PL" noProof="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pl-PL" noProof="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pl-PL" noProof="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pl-PL" noProof="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pl-PL" noProof="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pl-PL" noProof="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pl-PL" noProof="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pl-PL" noProof="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pl-PL" noProof="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pl-PL" noProof="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pl-PL" noProof="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pl-PL" noProof="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pl-PL" noProof="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pl-PL" noProof="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pl-PL" noProof="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pl-PL" noProof="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pl-PL" noProof="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pl-PL" noProof="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pl-PL" noProof="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pl-PL" noProof="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pl-PL" noProof="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pl-PL" noProof="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pl-PL" noProof="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pl-PL" noProof="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pl-PL" noProof="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pl-PL" noProof="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pl-PL" noProof="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pl-PL" noProof="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pl-PL" noProof="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pl-PL" noProof="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pl-PL" noProof="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pl-PL" noProof="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pl-PL" noProof="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pl-PL" noProof="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pl-PL" noProof="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pl-PL" noProof="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pl-PL" noProof="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pl-PL" noProof="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pl-PL" noProof="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pl-PL" noProof="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pl-PL" noProof="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pl-PL" noProof="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pl-PL" noProof="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pl-PL" noProof="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pl-PL" noProof="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pl-PL" noProof="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pl-PL" noProof="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pl-PL" noProof="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pl-PL" noProof="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pl-PL" noProof="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pl-PL" noProof="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pl-PL" noProof="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pl-PL" noProof="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pl-PL" noProof="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pl-PL" noProof="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pl-PL" noProof="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pl-PL" noProof="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pl-PL" noProof="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pl-PL" noProof="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pl-PL" noProof="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pl-PL" noProof="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pl-PL" noProof="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pl-PL" noProof="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pl-PL" noProof="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pl-PL" noProof="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pl-PL" noProof="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pl-PL" noProof="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pl-PL" noProof="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pl-PL" noProof="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pl-PL" noProof="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pl-PL" noProof="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pl-PL" noProof="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pl-PL" noProof="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pl-PL" noProof="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pl-PL" noProof="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pl-PL" noProof="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pl-PL" noProof="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pl-PL" noProof="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pl-PL" noProof="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pl-PL" noProof="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pl-PL" noProof="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pl-PL" noProof="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pl-PL" noProof="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pl-PL" noProof="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pl-PL" noProof="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pl-PL" noProof="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pl-PL" noProof="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pl-PL" noProof="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pl-PL" noProof="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pl-PL" noProof="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pl-PL" noProof="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pl-PL" noProof="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pl-PL" noProof="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pl-PL" noProof="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pl-PL" noProof="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pl-PL" noProof="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pl-PL" noProof="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pl-PL" noProof="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pl-PL" noProof="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pl-PL" noProof="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pl-PL" noProof="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pl-PL" noProof="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pl-PL" noProof="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pl-PL" noProof="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pl-PL" noProof="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pl-PL" noProof="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pl-PL" noProof="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pl-PL" noProof="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pl-PL" noProof="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pl-PL" noProof="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pl-PL" noProof="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pl-PL" noProof="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pl-PL" noProof="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pl-PL" noProof="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pl-PL" noProof="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pl-PL" noProof="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pl-PL" noProof="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pl-PL" noProof="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pl-PL" noProof="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pl-PL" noProof="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pl-PL" noProof="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pl-PL" noProof="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pl-PL" noProof="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pl-PL" noProof="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pl-PL" noProof="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pl-PL" noProof="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pl-PL" noProof="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pl-PL" noProof="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pl-PL" noProof="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pl-PL" noProof="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pl-PL" noProof="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pl-PL" noProof="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pl-PL" noProof="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pl-PL" noProof="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pl-PL" noProof="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pl-PL" noProof="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pl-PL" noProof="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pl-PL" noProof="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pl-PL" noProof="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pl-PL" noProof="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pl-PL" noProof="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pl-PL" noProof="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pl-PL" noProof="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pl-PL" noProof="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pl-PL" noProof="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pl-PL" noProof="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pl-PL" noProof="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pl-PL" noProof="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pl-PL" noProof="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pl-PL" noProof="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pl-PL" noProof="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pl-PL" noProof="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pl-PL" noProof="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pl-PL" noProof="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pl-PL" noProof="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pl-PL" noProof="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pl-PL" noProof="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pl-PL" noProof="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pl-PL" noProof="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pl-PL" noProof="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pl-PL" noProof="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pl-PL" noProof="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pl-PL" noProof="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pl-PL" noProof="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pl-PL" noProof="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pl-PL" noProof="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pl-PL" noProof="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pl-PL" noProof="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pl-PL" noProof="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pl-PL" noProof="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pl-PL" noProof="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pl-PL" noProof="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pl-PL" noProof="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pl-PL" noProof="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pl-PL" noProof="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pl-PL" noProof="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pl-PL" noProof="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pl-PL" noProof="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pl-PL" noProof="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pl-PL" noProof="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pl-PL" noProof="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pl-PL" noProof="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pl-PL" noProof="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pl-PL" noProof="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pl-PL" noProof="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pl-PL" noProof="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pl-PL" noProof="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pl-PL" noProof="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pl-PL" noProof="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pl-PL" noProof="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pl-PL" noProof="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pl-PL" noProof="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pl-PL" noProof="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pl-PL" noProof="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pl-PL" noProof="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pl-PL" noProof="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pl-PL" noProof="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pl-PL" noProof="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pl-PL" noProof="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pl-PL" noProof="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pl-PL" noProof="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pl-PL" noProof="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pl-PL" noProof="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pl-PL" noProof="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pl-PL" noProof="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pl-PL" noProof="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pl-PL" noProof="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pl-PL" noProof="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pl-PL" noProof="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pl-PL" noProof="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pl-PL" noProof="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pl-PL" noProof="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pl-PL" noProof="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pl-PL" noProof="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pl-PL" noProof="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pl-PL" noProof="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pl-PL" noProof="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pl-PL" noProof="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pl-PL" noProof="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pl-PL" noProof="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pl-PL" noProof="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pl-PL" noProof="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pl-PL" noProof="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pl-PL" noProof="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pl-PL" noProof="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pl-PL" noProof="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pl-PL" noProof="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pl-PL" noProof="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pl-PL" noProof="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pl-PL" noProof="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pl-PL" noProof="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pl-PL" noProof="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pl-PL" noProof="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pl-PL" noProof="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pl-PL" noProof="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pl-PL" noProof="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pl-PL" noProof="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pl-PL" noProof="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pl-PL" noProof="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pl-PL" noProof="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pl-PL" noProof="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pl-PL" noProof="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pl-PL" noProof="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pl-PL" noProof="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pl-PL" noProof="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pl-PL" noProof="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pl-PL" noProof="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pl-PL" noProof="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pl-PL" noProof="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pl-PL" noProof="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pl-PL" noProof="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pl-PL" noProof="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pl-PL" noProof="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pl-PL" noProof="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pl-PL" noProof="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pl-PL" noProof="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pl-PL" noProof="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pl-PL" noProof="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pl-PL" noProof="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pl-PL" noProof="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pl-PL" noProof="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pl-PL" noProof="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pl-PL" noProof="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pl-PL" noProof="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pl-PL" noProof="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pl-PL" noProof="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pl-PL" noProof="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pl-PL" noProof="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pl-PL" noProof="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pl-PL" noProof="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pl-PL" noProof="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pl-PL" noProof="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pl-PL" noProof="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pl-PL" noProof="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pl-PL" noProof="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pl-PL" noProof="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pl-PL" noProof="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pl-PL" noProof="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pl-PL" noProof="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pl-PL" noProof="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pl-PL" noProof="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pl-PL" noProof="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pl-PL" noProof="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pl-PL" noProof="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pl-PL" noProof="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pl-PL" noProof="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pl-PL" noProof="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pl-PL" noProof="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pl-PL" noProof="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pl-PL" noProof="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pl-PL" noProof="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pl-PL" noProof="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pl-PL" noProof="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pl-PL" noProof="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pl-PL" noProof="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pl-PL" noProof="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pl-PL" noProof="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pl-PL" noProof="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pl-PL" noProof="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pl-PL" noProof="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pl-PL" noProof="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pl-PL" noProof="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pl-PL" noProof="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pl-PL" noProof="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pl-PL" noProof="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pl-PL" noProof="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pl-PL" noProof="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pl-PL" noProof="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pl-PL" noProof="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pl-PL" noProof="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pl-PL" noProof="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pl-PL" noProof="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pl-PL" noProof="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pl-PL" noProof="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pl-PL" noProof="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pl-PL" noProof="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pl-PL" noProof="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pl-PL" noProof="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pl-PL" noProof="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pl-PL" noProof="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pl-PL" noProof="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pl-PL" noProof="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pl-PL" noProof="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pl-PL" noProof="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pl-PL" noProof="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pl-PL" noProof="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pl-PL" noProof="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pl-PL" noProof="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pl-PL" noProof="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pl-PL" noProof="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pl-PL" noProof="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pl-PL" noProof="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pl-PL" noProof="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pl-PL" noProof="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pl-PL" noProof="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pl-PL" noProof="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pl-PL" noProof="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pl-PL" noProof="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pl-PL" noProof="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pl-PL" noProof="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pl-PL" noProof="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pl-PL" noProof="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pl-PL" noProof="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pl-PL" noProof="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pl-PL" noProof="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pl-PL" noProof="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pl-PL" noProof="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pl-PL" noProof="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pl-PL" noProof="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pl-PL" noProof="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pl-PL" noProof="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pl-PL" noProof="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pl-PL" noProof="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pl-PL" noProof="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pl-PL" noProof="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pl-PL" noProof="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pl-PL" noProof="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pl-PL" noProof="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pl-PL" noProof="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pl-PL" noProof="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pl-PL" noProof="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pl-PL" noProof="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pl-PL" noProof="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pl-PL" noProof="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pl-PL" noProof="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pl-PL" noProof="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pl-PL" noProof="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pl-PL" noProof="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pl-PL" noProof="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pl-PL" noProof="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pl-PL" noProof="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pl-PL" noProof="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pl-PL" noProof="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pl-PL" noProof="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pl-PL" noProof="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pl-PL" noProof="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pl-PL" noProof="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pl-PL" noProof="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pl-PL" noProof="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pl-PL" noProof="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pl-PL" noProof="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pl-PL" noProof="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pl-PL" noProof="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pl-PL" noProof="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pl-PL" noProof="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pl-PL" noProof="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pl-PL" noProof="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pl-PL" noProof="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pl-PL" noProof="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pl-PL" noProof="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pl-PL" noProof="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pl-PL" noProof="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pl-PL" noProof="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pl-PL" noProof="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pl-PL" noProof="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pl-PL" noProof="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pl-PL" noProof="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pl-PL" noProof="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pl-PL" noProof="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pl-PL" noProof="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pl-PL" noProof="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pl-PL" noProof="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pl-PL" noProof="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pl-PL" noProof="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pl-PL" noProof="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pl-PL" noProof="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pl-PL" noProof="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pl-PL" noProof="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pl-PL" noProof="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pl-PL" noProof="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pl-PL" noProof="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pl-PL" noProof="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pl-PL" noProof="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pl-PL" noProof="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pl-PL" noProof="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pl-PL" noProof="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pl-PL" noProof="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pl-PL" noProof="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pl-PL" noProof="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pl-PL" noProof="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pl-PL" noProof="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pl-PL" noProof="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pl-PL" noProof="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pl-PL" noProof="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pl-PL" noProof="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pl-PL" noProof="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pl-PL" noProof="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pl-PL" noProof="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pl-PL" noProof="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pl-PL" noProof="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pl-PL" noProof="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pl-PL" noProof="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pl-PL" noProof="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pl-PL" noProof="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pl-PL" noProof="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pl-PL" noProof="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pl-PL" noProof="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pl-PL" noProof="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pl-PL" noProof="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pl-PL" noProof="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pl-PL" noProof="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pl-PL" noProof="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pl-PL" noProof="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pl-PL" noProof="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pl-PL" noProof="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pl-PL" noProof="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pl-PL" noProof="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pl-PL" noProof="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pl-PL" noProof="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pl-PL" noProof="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pl-PL" noProof="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pl-PL" noProof="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pl-PL" noProof="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pl-PL" noProof="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pl-PL" noProof="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pl-PL" noProof="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pl-PL" noProof="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pl-PL" noProof="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pl-PL" noProof="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pl-PL" noProof="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pl-PL" noProof="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pl-PL" noProof="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pl-PL" noProof="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pl-PL" noProof="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pl-PL" noProof="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pl-PL" noProof="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pl-PL" noProof="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pl-PL" noProof="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pl-PL" noProof="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pl-PL" noProof="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pl-PL" noProof="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pl-PL" noProof="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pl-PL" noProof="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pl-PL" noProof="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pl-PL" noProof="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pl-PL" noProof="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pl-PL" noProof="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pl-PL" noProof="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pl-PL" noProof="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pl-PL" noProof="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pl-PL" noProof="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pl-PL" noProof="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pl-PL" noProof="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pl-PL" noProof="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pl-PL" noProof="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pl-PL" noProof="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pl-PL" noProof="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pl-PL" noProof="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pl-PL" noProof="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pl-PL" noProof="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pl-PL" noProof="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pl-PL" noProof="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pl-PL" noProof="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pl-PL" noProof="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pl-PL" noProof="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pl-PL" noProof="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pl-PL" noProof="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pl-PL" noProof="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pl-PL" noProof="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pl-PL" noProof="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pl-PL" noProof="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pl-PL" noProof="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pl-PL" noProof="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pl-PL" noProof="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pl-PL" noProof="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pl-PL" noProof="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pl-PL" noProof="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pl-PL" noProof="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pl-PL" noProof="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pl-PL" noProof="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pl-PL" noProof="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pl-PL" noProof="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pl-PL" noProof="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pl-PL" noProof="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pl-PL" noProof="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pl-PL" noProof="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pl-PL" noProof="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pl-PL" noProof="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pl-PL" noProof="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pl-PL" noProof="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pl-PL" noProof="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pl-PL" noProof="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pl-PL" noProof="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pl-PL" noProof="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pl-PL" noProof="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pl-PL" noProof="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pl-PL" noProof="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pl-PL" noProof="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pl-PL" noProof="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pl-PL" noProof="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pl-PL" noProof="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pl-PL" noProof="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pl-PL" noProof="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pl-PL" noProof="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pl-PL" noProof="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pl-PL" noProof="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pl-PL" noProof="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pl-PL" noProof="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pl-PL" noProof="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pl-PL" noProof="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pl-PL" noProof="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pl-PL" noProof="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pl-PL" noProof="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pl-PL" noProof="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pl-PL" noProof="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pl-PL" noProof="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pl-PL" noProof="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pl-PL" noProof="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pl-PL" noProof="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pl-PL" noProof="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pl-PL" noProof="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pl-PL" noProof="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pl-PL" noProof="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pl-PL" noProof="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pl-PL" noProof="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pl-PL" noProof="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pl-PL" noProof="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pl-PL" noProof="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pl-PL" noProof="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pl-PL" noProof="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pl-PL" noProof="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pl-PL" noProof="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pl-PL" noProof="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pl-PL" noProof="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pl-PL" noProof="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pl-PL" noProof="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pl-PL" noProof="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pl-PL" noProof="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pl-PL" noProof="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pl-PL" noProof="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pl-PL" noProof="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pl-PL" noProof="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pl-PL" noProof="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pl-PL" noProof="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pl-PL" noProof="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pl-PL" noProof="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pl-PL" noProof="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pl-PL" noProof="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pl-PL" noProof="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pl-PL" noProof="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pl-PL" noProof="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pl-PL" noProof="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pl-PL" noProof="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pl-PL" noProof="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pl-PL" noProof="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pl-PL" noProof="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pl-PL" noProof="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pl-PL" noProof="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pl-PL" noProof="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pl-PL" noProof="0"/>
            </a:p>
          </p:txBody>
        </p:sp>
      </p:grpSp>
      <p:sp>
        <p:nvSpPr>
          <p:cNvPr id="2" name="Tytuł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rtlCol="0"/>
          <a:lstStyle/>
          <a:p>
            <a:pPr rtl="0"/>
            <a:r>
              <a:rPr lang="pl-PL" noProof="0"/>
              <a:t>KLIKNIJ, ABY EDYTOWAĆ TYTUŁ</a:t>
            </a:r>
          </a:p>
        </p:txBody>
      </p:sp>
      <p:sp>
        <p:nvSpPr>
          <p:cNvPr id="4" name="Data — symbol zastępczy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pl-PL" noProof="0"/>
              <a:t>01-07-20XX</a:t>
            </a:r>
          </a:p>
        </p:txBody>
      </p:sp>
      <p:sp>
        <p:nvSpPr>
          <p:cNvPr id="5" name="Stopka — symbol zastępczy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pl-PL" noProof="0"/>
              <a:t>Tytuł prezentacji</a:t>
            </a:r>
          </a:p>
        </p:txBody>
      </p:sp>
      <p:sp>
        <p:nvSpPr>
          <p:cNvPr id="6" name="Numer slajdu — symbol zastępczy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
        <p:nvSpPr>
          <p:cNvPr id="675" name="Tekst — symbol zastępczy 7">
            <a:extLst>
              <a:ext uri="{FF2B5EF4-FFF2-40B4-BE49-F238E27FC236}">
                <a16:creationId xmlns:a16="http://schemas.microsoft.com/office/drawing/2014/main" id="{2E8766DA-C6C6-45DD-A32E-F7A76297B36B}"/>
              </a:ext>
            </a:extLst>
          </p:cNvPr>
          <p:cNvSpPr>
            <a:spLocks noGrp="1"/>
          </p:cNvSpPr>
          <p:nvPr>
            <p:ph type="body" sz="quarter" idx="13" hasCustomPrompt="1"/>
          </p:nvPr>
        </p:nvSpPr>
        <p:spPr>
          <a:xfrm>
            <a:off x="6117336"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Dziękujemy">
    <p:bg>
      <p:bgPr>
        <a:solidFill>
          <a:schemeClr val="accent5"/>
        </a:solidFill>
        <a:effectLst/>
      </p:bgPr>
    </p:bg>
    <p:spTree>
      <p:nvGrpSpPr>
        <p:cNvPr id="1" name=""/>
        <p:cNvGrpSpPr/>
        <p:nvPr/>
      </p:nvGrpSpPr>
      <p:grpSpPr>
        <a:xfrm>
          <a:off x="0" y="0"/>
          <a:ext cx="0" cy="0"/>
          <a:chOff x="0" y="0"/>
          <a:chExt cx="0" cy="0"/>
        </a:xfrm>
      </p:grpSpPr>
      <p:sp>
        <p:nvSpPr>
          <p:cNvPr id="8" name="Prostokąt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sp>
        <p:nvSpPr>
          <p:cNvPr id="2" name="Tytuł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rtlCol="0" anchor="b" anchorCtr="0"/>
          <a:lstStyle/>
          <a:p>
            <a:pPr rtl="0"/>
            <a:r>
              <a:rPr lang="pl-PL" noProof="0"/>
              <a:t>KLIKNIJ, ABY EDYTOWAĆ STYL WZORCA TYTUŁU</a:t>
            </a:r>
          </a:p>
        </p:txBody>
      </p:sp>
      <p:sp>
        <p:nvSpPr>
          <p:cNvPr id="14" name="Tekst — symbol zastępczy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rtlCol="0">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rtl="0"/>
            <a:r>
              <a:rPr lang="pl-PL" noProof="0"/>
              <a:t>Kliknij, aby edytować tekst</a:t>
            </a:r>
          </a:p>
        </p:txBody>
      </p:sp>
      <p:grpSp>
        <p:nvGrpSpPr>
          <p:cNvPr id="10" name="Obraz — symbol zastępczy 44" descr="abstrakcyjna kolorowa ilustracja budynków">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pl-PL" noProof="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pl-PL" noProof="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pl-PL" noProof="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pl-PL" noProof="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pl-PL" noProof="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pl-PL" noProof="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pl-PL" noProof="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pl-PL" noProof="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pl-PL" noProof="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pl-PL" noProof="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pl-PL" noProof="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pl-PL" noProof="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pl-PL" noProof="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pl-PL" noProof="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pl-PL" noProof="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pl-PL" noProof="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pl-PL" noProof="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pl-PL" noProof="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pl-PL" noProof="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pl-PL" noProof="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pl-PL" noProof="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pl-PL" noProof="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pl-PL" noProof="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pl-PL" noProof="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pl-PL" noProof="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pl-PL" noProof="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pl-PL" noProof="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pl-PL" noProof="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pl-PL" noProof="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pl-PL" noProof="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pl-PL" noProof="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pl-PL" noProof="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pl-PL" noProof="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pl-PL" noProof="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pl-PL" noProof="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pl-PL" noProof="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pl-PL" noProof="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pl-PL" noProof="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pl-PL" noProof="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pl-PL" noProof="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pl-PL" noProof="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pl-PL" noProof="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pl-PL" noProof="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pl-PL" noProof="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pl-PL" noProof="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pl-PL" noProof="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pl-PL" noProof="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pl-PL" noProof="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pl-PL" noProof="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pl-PL" noProof="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pl-PL" noProof="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pl-PL" noProof="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pl-PL" noProof="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pl-PL" noProof="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pl-PL" noProof="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pl-PL" noProof="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pl-PL" noProof="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pl-PL" noProof="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pl-PL" noProof="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pl-PL" noProof="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pl-PL" noProof="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pl-PL" noProof="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pl-PL" noProof="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pl-PL" noProof="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pl-PL" noProof="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pl-PL" noProof="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pl-PL" noProof="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pl-PL" noProof="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pl-PL" noProof="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pl-PL" noProof="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pl-PL" noProof="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pl-PL" noProof="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pl-PL" noProof="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pl-PL" noProof="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pl-PL" noProof="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pl-PL" noProof="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pl-PL" noProof="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pl-PL" noProof="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pl-PL" noProof="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pl-PL" noProof="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pl-PL" noProof="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pl-PL" noProof="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pl-PL" noProof="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pl-PL" noProof="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pl-PL" noProof="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pl-PL" noProof="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pl-PL" noProof="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pl-PL" noProof="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pl-PL" noProof="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pl-PL" noProof="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pl-PL" noProof="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pl-PL" noProof="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pl-PL" noProof="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pl-PL" noProof="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pl-PL" noProof="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pl-PL" noProof="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pl-PL" noProof="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pl-PL" noProof="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pl-PL" noProof="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pl-PL" noProof="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pl-PL" noProof="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pl-PL" noProof="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pl-PL" noProof="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pl-PL" noProof="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pl-PL" noProof="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pl-PL" noProof="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pl-PL" noProof="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pl-PL" noProof="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pl-PL" noProof="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pl-PL" noProof="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pl-PL" noProof="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pl-PL" noProof="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pl-PL" noProof="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pl-PL" noProof="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pl-PL" noProof="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pl-PL" noProof="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pl-PL" noProof="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pl-PL" noProof="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pl-PL" noProof="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pl-PL" noProof="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pl-PL" noProof="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pl-PL" noProof="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pl-PL" noProof="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pl-PL" noProof="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pl-PL" noProof="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pl-PL" noProof="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pl-PL" noProof="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pl-PL" noProof="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pl-PL" noProof="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pl-PL" noProof="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pl-PL" noProof="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pl-PL" noProof="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pl-PL" noProof="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pl-PL" noProof="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pl-PL" noProof="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pl-PL" noProof="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pl-PL" noProof="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pl-PL" noProof="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pl-PL" noProof="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pl-PL" noProof="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pl-PL" noProof="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pl-PL" noProof="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pl-PL" noProof="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pl-PL" noProof="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pl-PL" noProof="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pl-PL" noProof="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pl-PL" noProof="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pl-PL" noProof="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pl-PL" noProof="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pl-PL" noProof="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pl-PL" noProof="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pl-PL" noProof="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pl-PL" noProof="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pl-PL" noProof="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pl-PL" noProof="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pl-PL" noProof="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pl-PL" noProof="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pl-PL" noProof="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pl-PL" noProof="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pl-PL" noProof="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pl-PL" noProof="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pl-PL" noProof="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pl-PL" noProof="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pl-PL" noProof="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pl-PL" noProof="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pl-PL" noProof="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pl-PL" noProof="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pl-PL" noProof="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pl-PL" noProof="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pl-PL" noProof="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pl-PL" noProof="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pl-PL" noProof="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pl-PL" noProof="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pl-PL" noProof="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pl-PL" noProof="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pl-PL" noProof="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pl-PL" noProof="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pl-PL" noProof="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pl-PL" noProof="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pl-PL" noProof="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pl-PL" noProof="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pl-PL" noProof="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pl-PL" noProof="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pl-PL" noProof="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pl-PL" noProof="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pl-PL" noProof="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pl-PL" noProof="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pl-PL" noProof="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pl-PL" noProof="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pl-PL" noProof="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pl-PL" noProof="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pl-PL" noProof="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pl-PL" noProof="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pl-PL" noProof="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pl-PL" noProof="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pl-PL" noProof="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pl-PL" noProof="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pl-PL" noProof="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pl-PL" noProof="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pl-PL" noProof="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pl-PL" noProof="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pl-PL" noProof="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pl-PL" noProof="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pl-PL" noProof="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pl-PL" noProof="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pl-PL" noProof="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pl-PL" noProof="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pl-PL" noProof="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pl-PL" noProof="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pl-PL" noProof="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pl-PL" noProof="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pl-PL" noProof="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pl-PL" noProof="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pl-PL" noProof="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pl-PL" noProof="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pl-PL" noProof="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pl-PL" noProof="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pl-PL" noProof="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pl-PL" noProof="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pl-PL" noProof="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pl-PL" noProof="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pl-PL" noProof="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pl-PL" noProof="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pl-PL" noProof="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pl-PL" noProof="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pl-PL" noProof="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pl-PL" noProof="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pl-PL" noProof="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pl-PL" noProof="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pl-PL" noProof="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pl-PL" noProof="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pl-PL" noProof="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pl-PL" noProof="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pl-PL" noProof="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pl-PL" noProof="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pl-PL" noProof="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pl-PL" noProof="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pl-PL" noProof="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pl-PL" noProof="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pl-PL" noProof="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pl-PL" noProof="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pl-PL" noProof="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pl-PL" noProof="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pl-PL" noProof="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pl-PL" noProof="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pl-PL" noProof="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pl-PL" noProof="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pl-PL" noProof="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pl-PL" noProof="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pl-PL" noProof="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pl-PL" noProof="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pl-PL" noProof="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pl-PL" noProof="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pl-PL" noProof="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pl-PL" noProof="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pl-PL" noProof="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pl-PL" noProof="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pl-PL" noProof="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pl-PL" noProof="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pl-PL" noProof="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pl-PL" noProof="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pl-PL" noProof="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pl-PL" noProof="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pl-PL" noProof="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pl-PL" noProof="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pl-PL" noProof="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pl-PL" noProof="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pl-PL" noProof="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pl-PL" noProof="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pl-PL" noProof="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pl-PL" noProof="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pl-PL" noProof="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pl-PL" noProof="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pl-PL" noProof="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pl-PL" noProof="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pl-PL" noProof="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pl-PL" noProof="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pl-PL" noProof="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pl-PL" noProof="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pl-PL" noProof="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pl-PL" noProof="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pl-PL" noProof="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pl-PL" noProof="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pl-PL" noProof="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pl-PL" noProof="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pl-PL" noProof="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pl-PL" noProof="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pl-PL" noProof="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pl-PL" noProof="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pl-PL" noProof="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pl-PL" noProof="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pl-PL" noProof="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pl-PL" noProof="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pl-PL" noProof="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pl-PL" noProof="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pl-PL" noProof="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pl-PL" noProof="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pl-PL" noProof="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pl-PL" noProof="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pl-PL" noProof="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pl-PL" noProof="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pl-PL" noProof="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pl-PL" noProof="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pl-PL" noProof="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pl-PL" noProof="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pl-PL" noProof="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pl-PL" noProof="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pl-PL" noProof="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pl-PL" noProof="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pl-PL" noProof="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pl-PL" noProof="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pl-PL" noProof="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pl-PL" noProof="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pl-PL" noProof="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pl-PL" noProof="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pl-PL" noProof="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pl-PL" noProof="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pl-PL" noProof="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pl-PL" noProof="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pl-PL" noProof="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pl-PL" noProof="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pl-PL" noProof="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pl-PL" noProof="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pl-PL" noProof="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pl-PL" noProof="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pl-PL" noProof="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pl-PL" noProof="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pl-PL" noProof="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pl-PL" noProof="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pl-PL" noProof="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pl-PL" noProof="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pl-PL" noProof="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pl-PL" noProof="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pl-PL" noProof="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pl-PL" noProof="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pl-PL" noProof="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pl-PL" noProof="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pl-PL" noProof="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pl-PL" noProof="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pl-PL" noProof="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pl-PL" noProof="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pl-PL" noProof="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pl-PL" noProof="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pl-PL" noProof="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pl-PL" noProof="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pl-PL" noProof="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pl-PL" noProof="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pl-PL" noProof="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pl-PL" noProof="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pl-PL" noProof="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pl-PL" noProof="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pl-PL" noProof="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pl-PL" noProof="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pl-PL" noProof="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pl-PL" noProof="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pl-PL" noProof="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pl-PL" noProof="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pl-PL" noProof="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pl-PL" noProof="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pl-PL" noProof="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pl-PL" noProof="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pl-PL" noProof="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pl-PL" noProof="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pl-PL" noProof="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pl-PL" noProof="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pl-PL" noProof="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pl-PL" noProof="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pl-PL" noProof="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pl-PL" noProof="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pl-PL" noProof="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pl-PL" noProof="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pl-PL" noProof="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pl-PL" noProof="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pl-PL" noProof="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pl-PL" noProof="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pl-PL" noProof="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pl-PL" noProof="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pl-PL" noProof="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pl-PL" noProof="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pl-PL" noProof="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pl-PL" noProof="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pl-PL" noProof="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pl-PL" noProof="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pl-PL" noProof="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pl-PL" noProof="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pl-PL" noProof="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pl-PL" noProof="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pl-PL" noProof="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pl-PL" noProof="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pl-PL" noProof="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pl-PL" noProof="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pl-PL" noProof="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pl-PL" noProof="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pl-PL" noProof="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pl-PL" noProof="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pl-PL" noProof="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pl-PL" noProof="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pl-PL" noProof="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pl-PL" noProof="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pl-PL" noProof="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pl-PL" noProof="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pl-PL" noProof="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pl-PL" noProof="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pl-PL" noProof="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pl-PL" noProof="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pl-PL" noProof="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pl-PL" noProof="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pl-PL" noProof="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pl-PL" noProof="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pl-PL" noProof="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pl-PL" noProof="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pl-PL" noProof="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pl-PL" noProof="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pl-PL" noProof="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pl-PL" noProof="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pl-PL" noProof="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pl-PL" noProof="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pl-PL" noProof="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pl-PL" noProof="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pl-PL" noProof="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pl-PL" noProof="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pl-PL" noProof="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pl-PL" noProof="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pl-PL" noProof="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pl-PL" noProof="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pl-PL" noProof="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pl-PL" noProof="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pl-PL" noProof="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pl-PL" noProof="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pl-PL" noProof="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pl-PL" noProof="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pl-PL" noProof="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pl-PL" noProof="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pl-PL" noProof="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pl-PL" noProof="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pl-PL" noProof="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pl-PL" noProof="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pl-PL" noProof="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pl-PL" noProof="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pl-PL" noProof="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pl-PL" noProof="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pl-PL" noProof="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pl-PL" noProof="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pl-PL" noProof="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pl-PL" noProof="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pl-PL" noProof="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pl-PL" noProof="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pl-PL" noProof="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pl-PL" noProof="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pl-PL" noProof="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pl-PL" noProof="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pl-PL" noProof="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pl-PL" noProof="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pl-PL" noProof="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pl-PL" noProof="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pl-PL" noProof="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pl-PL" noProof="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pl-PL" noProof="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pl-PL" noProof="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pl-PL" noProof="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pl-PL" noProof="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pl-PL" noProof="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pl-PL" noProof="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pl-PL" noProof="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pl-PL" noProof="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pl-PL" noProof="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pl-PL" noProof="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pl-PL" noProof="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pl-PL" noProof="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pl-PL" noProof="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pl-PL" noProof="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pl-PL" noProof="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pl-PL" noProof="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pl-PL" noProof="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pl-PL" noProof="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pl-PL" noProof="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pl-PL" noProof="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pl-PL" noProof="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pl-PL" noProof="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pl-PL" noProof="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pl-PL" noProof="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pl-PL" noProof="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pl-PL" noProof="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pl-PL" noProof="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pl-PL" noProof="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pl-PL" noProof="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pl-PL" noProof="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pl-PL" noProof="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pl-PL" noProof="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pl-PL" noProof="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pl-PL" noProof="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pl-PL" noProof="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pl-PL" noProof="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pl-PL" noProof="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pl-PL" noProof="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pl-PL" noProof="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pl-PL" noProof="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pl-PL" noProof="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pl-PL" noProof="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pl-PL" noProof="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pl-PL" noProof="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pl-PL" noProof="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pl-PL" noProof="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pl-PL" noProof="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pl-PL" noProof="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pl-PL" noProof="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pl-PL" noProof="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pl-PL" noProof="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pl-PL" noProof="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pl-PL" noProof="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pl-PL" noProof="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pl-PL" noProof="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pl-PL" noProof="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pl-PL" noProof="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pl-PL" noProof="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pl-PL" noProof="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pl-PL" noProof="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pl-PL" noProof="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pl-PL" noProof="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pl-PL" noProof="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pl-PL" noProof="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pl-PL" noProof="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pl-PL" noProof="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pl-PL" noProof="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pl-PL" noProof="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pl-PL" noProof="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pl-PL" noProof="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pl-PL" noProof="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pl-PL" noProof="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pl-PL" noProof="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pl-PL" noProof="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pl-PL" noProof="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pl-PL" noProof="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pl-PL" noProof="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pl-PL" noProof="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pl-PL" noProof="0"/>
            </a:p>
          </p:txBody>
        </p:sp>
      </p:grpSp>
      <p:sp>
        <p:nvSpPr>
          <p:cNvPr id="4" name="Data — symbol zastępczy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pl-PL" noProof="0"/>
              <a:t>01-07-20XX</a:t>
            </a:r>
          </a:p>
        </p:txBody>
      </p:sp>
      <p:sp>
        <p:nvSpPr>
          <p:cNvPr id="5" name="Stopka — symbol zastępczy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pl-PL" noProof="0"/>
              <a:t>Tytuł prezentacji</a:t>
            </a:r>
          </a:p>
        </p:txBody>
      </p:sp>
      <p:sp>
        <p:nvSpPr>
          <p:cNvPr id="6" name="Numer slajdu — symbol zastępczy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Dwa elementy zawartości">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46ACA106-0FC3-4FE9-9338-4AC3D15608E5}"/>
              </a:ext>
            </a:extLst>
          </p:cNvPr>
          <p:cNvSpPr>
            <a:spLocks noGrp="1"/>
          </p:cNvSpPr>
          <p:nvPr>
            <p:ph type="title" hasCustomPrompt="1"/>
          </p:nvPr>
        </p:nvSpPr>
        <p:spPr/>
        <p:txBody>
          <a:bodyPr rtlCol="0"/>
          <a:lstStyle/>
          <a:p>
            <a:pPr rtl="0"/>
            <a:r>
              <a:rPr lang="pl-PL" noProof="0"/>
              <a:t>Kliknij, aby edytować styl wzorca tytułu</a:t>
            </a:r>
          </a:p>
        </p:txBody>
      </p:sp>
      <p:sp>
        <p:nvSpPr>
          <p:cNvPr id="3" name="Zawartość — symbol zastępczy 2">
            <a:extLst>
              <a:ext uri="{FF2B5EF4-FFF2-40B4-BE49-F238E27FC236}">
                <a16:creationId xmlns:a16="http://schemas.microsoft.com/office/drawing/2014/main" id="{02BF6510-D603-481E-B685-9095150A2891}"/>
              </a:ext>
            </a:extLst>
          </p:cNvPr>
          <p:cNvSpPr>
            <a:spLocks noGrp="1"/>
          </p:cNvSpPr>
          <p:nvPr>
            <p:ph sz="half" idx="1" hasCustomPrompt="1"/>
          </p:nvPr>
        </p:nvSpPr>
        <p:spPr>
          <a:xfrm>
            <a:off x="838200" y="1825625"/>
            <a:ext cx="5181600" cy="4351338"/>
          </a:xfrm>
        </p:spPr>
        <p:txBody>
          <a:bodyPr rtlCol="0"/>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sp>
        <p:nvSpPr>
          <p:cNvPr id="4" name="Zawartość — symbol zastępczy 3">
            <a:extLst>
              <a:ext uri="{FF2B5EF4-FFF2-40B4-BE49-F238E27FC236}">
                <a16:creationId xmlns:a16="http://schemas.microsoft.com/office/drawing/2014/main" id="{9A743757-ABC3-44BF-87D3-5E323E9B00D9}"/>
              </a:ext>
            </a:extLst>
          </p:cNvPr>
          <p:cNvSpPr>
            <a:spLocks noGrp="1"/>
          </p:cNvSpPr>
          <p:nvPr>
            <p:ph sz="half" idx="2" hasCustomPrompt="1"/>
          </p:nvPr>
        </p:nvSpPr>
        <p:spPr>
          <a:xfrm>
            <a:off x="6172200" y="1825625"/>
            <a:ext cx="5181600" cy="4351338"/>
          </a:xfrm>
        </p:spPr>
        <p:txBody>
          <a:bodyPr rtlCol="0"/>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sp>
        <p:nvSpPr>
          <p:cNvPr id="5" name="Data — symbol zastępczy 4">
            <a:extLst>
              <a:ext uri="{FF2B5EF4-FFF2-40B4-BE49-F238E27FC236}">
                <a16:creationId xmlns:a16="http://schemas.microsoft.com/office/drawing/2014/main" id="{23A79566-C1F8-443D-A135-C668898477AE}"/>
              </a:ext>
            </a:extLst>
          </p:cNvPr>
          <p:cNvSpPr>
            <a:spLocks noGrp="1"/>
          </p:cNvSpPr>
          <p:nvPr>
            <p:ph type="dt" sz="half" idx="10"/>
          </p:nvPr>
        </p:nvSpPr>
        <p:spPr/>
        <p:txBody>
          <a:bodyPr rtlCol="0"/>
          <a:lstStyle/>
          <a:p>
            <a:pPr rtl="0"/>
            <a:r>
              <a:rPr lang="pl-PL" noProof="0"/>
              <a:t>01-07-20XX</a:t>
            </a:r>
          </a:p>
        </p:txBody>
      </p:sp>
      <p:sp>
        <p:nvSpPr>
          <p:cNvPr id="6" name="Stopka — symbol zastępczy 5">
            <a:extLst>
              <a:ext uri="{FF2B5EF4-FFF2-40B4-BE49-F238E27FC236}">
                <a16:creationId xmlns:a16="http://schemas.microsoft.com/office/drawing/2014/main" id="{035CF363-F733-460B-9E71-BF70442AC396}"/>
              </a:ext>
            </a:extLst>
          </p:cNvPr>
          <p:cNvSpPr>
            <a:spLocks noGrp="1"/>
          </p:cNvSpPr>
          <p:nvPr>
            <p:ph type="ftr" sz="quarter" idx="11"/>
          </p:nvPr>
        </p:nvSpPr>
        <p:spPr/>
        <p:txBody>
          <a:bodyPr rtlCol="0"/>
          <a:lstStyle/>
          <a:p>
            <a:pPr rtl="0"/>
            <a:r>
              <a:rPr lang="pl-PL" noProof="0"/>
              <a:t>Tytuł prezentacji</a:t>
            </a:r>
          </a:p>
        </p:txBody>
      </p:sp>
      <p:sp>
        <p:nvSpPr>
          <p:cNvPr id="7" name="Numer slajdu — symbol zastępczy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Zawartość z podpisem">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58B4411E-20EA-4627-8A68-17038DCE1876}"/>
              </a:ext>
            </a:extLst>
          </p:cNvPr>
          <p:cNvSpPr>
            <a:spLocks noGrp="1"/>
          </p:cNvSpPr>
          <p:nvPr>
            <p:ph type="title" hasCustomPrompt="1"/>
          </p:nvPr>
        </p:nvSpPr>
        <p:spPr>
          <a:xfrm>
            <a:off x="839788" y="457200"/>
            <a:ext cx="3932237" cy="1600200"/>
          </a:xfrm>
        </p:spPr>
        <p:txBody>
          <a:bodyPr rtlCol="0" anchor="b"/>
          <a:lstStyle>
            <a:lvl1pPr>
              <a:defRPr sz="3200"/>
            </a:lvl1pPr>
          </a:lstStyle>
          <a:p>
            <a:pPr rtl="0"/>
            <a:r>
              <a:rPr lang="pl-PL" noProof="0"/>
              <a:t>Kliknij, aby edytować styl wzorca tytułu</a:t>
            </a:r>
          </a:p>
        </p:txBody>
      </p:sp>
      <p:sp>
        <p:nvSpPr>
          <p:cNvPr id="3" name="Zawartość — symbol zastępczy 2">
            <a:extLst>
              <a:ext uri="{FF2B5EF4-FFF2-40B4-BE49-F238E27FC236}">
                <a16:creationId xmlns:a16="http://schemas.microsoft.com/office/drawing/2014/main" id="{1974E5B2-1EB9-4222-8FAB-65BDC9A9500F}"/>
              </a:ext>
            </a:extLst>
          </p:cNvPr>
          <p:cNvSpPr>
            <a:spLocks noGrp="1"/>
          </p:cNvSpPr>
          <p:nvPr>
            <p:ph idx="1" hasCustomPrompt="1"/>
          </p:nvPr>
        </p:nvSpPr>
        <p:spPr>
          <a:xfrm>
            <a:off x="5183188" y="987425"/>
            <a:ext cx="6172200" cy="4873625"/>
          </a:xfrm>
        </p:spPr>
        <p:txBody>
          <a:bodyPr rtlCol="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sp>
        <p:nvSpPr>
          <p:cNvPr id="4" name="Tekst — symbol zastępczy 3">
            <a:extLst>
              <a:ext uri="{FF2B5EF4-FFF2-40B4-BE49-F238E27FC236}">
                <a16:creationId xmlns:a16="http://schemas.microsoft.com/office/drawing/2014/main" id="{DC197C18-82B5-4EB5-9010-63FFB7F5316B}"/>
              </a:ext>
            </a:extLst>
          </p:cNvPr>
          <p:cNvSpPr>
            <a:spLocks noGrp="1"/>
          </p:cNvSpPr>
          <p:nvPr>
            <p:ph type="body" sz="half" idx="2" hasCustomPrompt="1"/>
          </p:nvPr>
        </p:nvSpPr>
        <p:spPr>
          <a:xfrm>
            <a:off x="839788" y="2057400"/>
            <a:ext cx="3932237" cy="381158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pl-PL" noProof="0"/>
              <a:t>Kliknij, aby edytować style wzorców tekstu</a:t>
            </a:r>
          </a:p>
        </p:txBody>
      </p:sp>
      <p:sp>
        <p:nvSpPr>
          <p:cNvPr id="5" name="Data — symbol zastępczy 4">
            <a:extLst>
              <a:ext uri="{FF2B5EF4-FFF2-40B4-BE49-F238E27FC236}">
                <a16:creationId xmlns:a16="http://schemas.microsoft.com/office/drawing/2014/main" id="{D732AD86-1F8B-4DE6-9736-793E1781772C}"/>
              </a:ext>
            </a:extLst>
          </p:cNvPr>
          <p:cNvSpPr>
            <a:spLocks noGrp="1"/>
          </p:cNvSpPr>
          <p:nvPr>
            <p:ph type="dt" sz="half" idx="10"/>
          </p:nvPr>
        </p:nvSpPr>
        <p:spPr/>
        <p:txBody>
          <a:bodyPr rtlCol="0"/>
          <a:lstStyle/>
          <a:p>
            <a:pPr rtl="0"/>
            <a:r>
              <a:rPr lang="pl-PL" noProof="0"/>
              <a:t>01-07-20XX</a:t>
            </a:r>
          </a:p>
        </p:txBody>
      </p:sp>
      <p:sp>
        <p:nvSpPr>
          <p:cNvPr id="6" name="Stopka — symbol zastępczy 5">
            <a:extLst>
              <a:ext uri="{FF2B5EF4-FFF2-40B4-BE49-F238E27FC236}">
                <a16:creationId xmlns:a16="http://schemas.microsoft.com/office/drawing/2014/main" id="{FA60A3B3-8B02-4D8B-A982-7C7CA03A9290}"/>
              </a:ext>
            </a:extLst>
          </p:cNvPr>
          <p:cNvSpPr>
            <a:spLocks noGrp="1"/>
          </p:cNvSpPr>
          <p:nvPr>
            <p:ph type="ftr" sz="quarter" idx="11"/>
          </p:nvPr>
        </p:nvSpPr>
        <p:spPr/>
        <p:txBody>
          <a:bodyPr rtlCol="0"/>
          <a:lstStyle/>
          <a:p>
            <a:pPr rtl="0"/>
            <a:r>
              <a:rPr lang="pl-PL" noProof="0"/>
              <a:t>Tytuł prezentacji</a:t>
            </a:r>
          </a:p>
        </p:txBody>
      </p:sp>
      <p:sp>
        <p:nvSpPr>
          <p:cNvPr id="7" name="Numer slajdu — symbol zastępczy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Obraz — symbol zastępczy 57" descr="abstrakcyjna kolorowa ilustracja budynków">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pl-PL" noProof="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pl-PL" noProof="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pl-PL" noProof="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pl-PL" noProof="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pl-PL" noProof="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pl-PL" noProof="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pl-PL" noProof="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pl-PL" noProof="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pl-PL" noProof="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pl-PL" noProof="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pl-PL" noProof="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pl-PL" noProof="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pl-PL" noProof="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pl-PL" noProof="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pl-PL" noProof="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pl-PL" noProof="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pl-PL" noProof="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pl-PL" noProof="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pl-PL" noProof="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pl-PL" noProof="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pl-PL" noProof="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pl-PL" noProof="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pl-PL" noProof="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pl-PL" noProof="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pl-PL" noProof="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pl-PL" noProof="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pl-PL" noProof="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pl-PL" noProof="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pl-PL" noProof="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pl-PL" noProof="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pl-PL" noProof="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pl-PL" noProof="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pl-PL" noProof="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pl-PL" noProof="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pl-PL" noProof="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pl-PL" noProof="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pl-PL" noProof="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pl-PL" noProof="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pl-PL" noProof="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pl-PL" noProof="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pl-PL" noProof="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pl-PL" noProof="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pl-PL" noProof="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pl-PL" noProof="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pl-PL" noProof="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pl-PL" noProof="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pl-PL" noProof="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pl-PL" noProof="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pl-PL" noProof="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pl-PL" noProof="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pl-PL" noProof="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pl-PL" noProof="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pl-PL" noProof="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pl-PL" noProof="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pl-PL" noProof="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pl-PL" noProof="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pl-PL" noProof="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pl-PL" noProof="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pl-PL" noProof="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pl-PL" noProof="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pl-PL" noProof="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pl-PL" noProof="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pl-PL" noProof="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pl-PL" noProof="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pl-PL" noProof="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pl-PL" noProof="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pl-PL" noProof="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pl-PL" noProof="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pl-PL" noProof="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pl-PL" noProof="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pl-PL" noProof="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pl-PL" noProof="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pl-PL" noProof="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pl-PL" noProof="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pl-PL" noProof="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pl-PL" noProof="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pl-PL" noProof="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pl-PL" noProof="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pl-PL" noProof="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pl-PL" noProof="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pl-PL" noProof="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pl-PL" noProof="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pl-PL" noProof="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pl-PL" noProof="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pl-PL" noProof="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pl-PL" noProof="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pl-PL" noProof="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pl-PL" noProof="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pl-PL" noProof="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pl-PL" noProof="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pl-PL" noProof="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pl-PL" noProof="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pl-PL" noProof="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pl-PL" noProof="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pl-PL" noProof="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pl-PL" noProof="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pl-PL" noProof="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pl-PL" noProof="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pl-PL" noProof="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pl-PL" noProof="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pl-PL" noProof="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pl-PL" noProof="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pl-PL" noProof="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pl-PL" noProof="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pl-PL" noProof="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pl-PL" noProof="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pl-PL" noProof="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pl-PL" noProof="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pl-PL" noProof="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pl-PL" noProof="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pl-PL" noProof="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pl-PL" noProof="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pl-PL" noProof="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pl-PL" noProof="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pl-PL" noProof="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pl-PL" noProof="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pl-PL" noProof="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pl-PL" noProof="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pl-PL" noProof="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pl-PL" noProof="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pl-PL" noProof="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pl-PL" noProof="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pl-PL" noProof="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pl-PL" noProof="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pl-PL" noProof="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pl-PL" noProof="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pl-PL" noProof="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pl-PL" noProof="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pl-PL" noProof="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pl-PL" noProof="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pl-PL" noProof="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pl-PL" noProof="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pl-PL" noProof="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pl-PL" noProof="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pl-PL" noProof="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pl-PL" noProof="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pl-PL" noProof="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pl-PL" noProof="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pl-PL" noProof="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pl-PL" noProof="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pl-PL" noProof="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pl-PL" noProof="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pl-PL" noProof="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pl-PL" noProof="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pl-PL" noProof="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pl-PL" noProof="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pl-PL" noProof="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pl-PL" noProof="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pl-PL" noProof="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pl-PL" noProof="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pl-PL" noProof="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pl-PL" noProof="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pl-PL" noProof="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pl-PL" noProof="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pl-PL" noProof="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pl-PL" noProof="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pl-PL" noProof="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pl-PL" noProof="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pl-PL" noProof="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pl-PL" noProof="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pl-PL" noProof="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pl-PL" noProof="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pl-PL" noProof="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pl-PL" noProof="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pl-PL" noProof="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pl-PL" noProof="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pl-PL" noProof="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pl-PL" noProof="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pl-PL" noProof="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pl-PL" noProof="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pl-PL" noProof="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pl-PL" noProof="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pl-PL" noProof="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pl-PL" noProof="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pl-PL" noProof="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pl-PL" noProof="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pl-PL" noProof="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pl-PL" noProof="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pl-PL" noProof="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pl-PL" noProof="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pl-PL" noProof="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pl-PL" noProof="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pl-PL" noProof="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pl-PL" noProof="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pl-PL" noProof="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pl-PL" noProof="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pl-PL" noProof="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pl-PL" noProof="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pl-PL" noProof="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pl-PL" noProof="0"/>
            </a:p>
          </p:txBody>
        </p:sp>
      </p:grpSp>
      <p:sp>
        <p:nvSpPr>
          <p:cNvPr id="2" name="Tytuł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defRPr baseline="0"/>
            </a:lvl1pPr>
          </a:lstStyle>
          <a:p>
            <a:pPr rtl="0"/>
            <a:r>
              <a:rPr lang="pl-PL" noProof="0"/>
              <a:t>KLIKNIJ, ABY EDYTOWAĆ TYTUŁ</a:t>
            </a:r>
          </a:p>
        </p:txBody>
      </p:sp>
      <p:sp>
        <p:nvSpPr>
          <p:cNvPr id="4" name="Data — symbol zastępczy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pl-PL" noProof="0"/>
              <a:t>01-07-20XX</a:t>
            </a:r>
          </a:p>
        </p:txBody>
      </p:sp>
      <p:sp>
        <p:nvSpPr>
          <p:cNvPr id="5" name="Stopka — symbol zastępczy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pl-PL" noProof="0"/>
              <a:t>Tytuł prezentacji</a:t>
            </a:r>
          </a:p>
        </p:txBody>
      </p:sp>
      <p:sp>
        <p:nvSpPr>
          <p:cNvPr id="6" name="Numer slajdu — symbol zastępczy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
        <p:nvSpPr>
          <p:cNvPr id="8" name="Tekst — symbol zastępczy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tekst</a:t>
            </a:r>
          </a:p>
        </p:txBody>
      </p:sp>
      <p:sp>
        <p:nvSpPr>
          <p:cNvPr id="9" name="Tekst — symbol zastępczy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TYTUŁ</a:t>
            </a:r>
          </a:p>
        </p:txBody>
      </p:sp>
      <p:sp>
        <p:nvSpPr>
          <p:cNvPr id="10" name="Tekst — symbol zastępczy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tekst</a:t>
            </a:r>
          </a:p>
        </p:txBody>
      </p:sp>
      <p:sp>
        <p:nvSpPr>
          <p:cNvPr id="11" name="Tekst — symbol zastępczy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TYTUŁ</a:t>
            </a:r>
          </a:p>
        </p:txBody>
      </p:sp>
      <p:sp>
        <p:nvSpPr>
          <p:cNvPr id="12" name="Tekst — symbol zastępczy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tekst</a:t>
            </a:r>
          </a:p>
        </p:txBody>
      </p:sp>
      <p:sp>
        <p:nvSpPr>
          <p:cNvPr id="13" name="Tekst — symbol zastępczy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TYTUŁ</a:t>
            </a:r>
          </a:p>
        </p:txBody>
      </p:sp>
      <p:sp>
        <p:nvSpPr>
          <p:cNvPr id="14" name="Tekst — symbol zastępczy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tekst</a:t>
            </a:r>
          </a:p>
        </p:txBody>
      </p:sp>
      <p:sp>
        <p:nvSpPr>
          <p:cNvPr id="15" name="Tekst — symbol zastępczy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TYTUŁ</a:t>
            </a:r>
          </a:p>
        </p:txBody>
      </p:sp>
      <p:sp>
        <p:nvSpPr>
          <p:cNvPr id="18" name="Tekst — symbol zastępczy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tekst</a:t>
            </a:r>
          </a:p>
        </p:txBody>
      </p:sp>
      <p:sp>
        <p:nvSpPr>
          <p:cNvPr id="19" name="Tekst — symbol zastępczy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TYTUŁ</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Rozwiązanie">
    <p:spTree>
      <p:nvGrpSpPr>
        <p:cNvPr id="1" name=""/>
        <p:cNvGrpSpPr/>
        <p:nvPr/>
      </p:nvGrpSpPr>
      <p:grpSpPr>
        <a:xfrm>
          <a:off x="0" y="0"/>
          <a:ext cx="0" cy="0"/>
          <a:chOff x="0" y="0"/>
          <a:chExt cx="0" cy="0"/>
        </a:xfrm>
      </p:grpSpPr>
      <p:grpSp>
        <p:nvGrpSpPr>
          <p:cNvPr id="17" name="Obraz — symbol zastępczy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pl-PL" noProof="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pl-PL" noProof="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pl-PL" noProof="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pl-PL" noProof="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pl-PL" noProof="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pl-PL" noProof="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pl-PL" noProof="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pl-PL" noProof="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pl-PL" noProof="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pl-PL" noProof="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pl-PL" noProof="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pl-PL" noProof="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pl-PL" noProof="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pl-PL" noProof="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pl-PL" noProof="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pl-PL" noProof="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pl-PL" noProof="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pl-PL" noProof="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pl-PL" noProof="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pl-PL" noProof="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pl-PL" noProof="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pl-PL" noProof="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pl-PL" noProof="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pl-PL" noProof="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pl-PL" noProof="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pl-PL" noProof="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pl-PL" noProof="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pl-PL" noProof="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pl-PL" noProof="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pl-PL" noProof="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pl-PL" noProof="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pl-PL" noProof="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pl-PL" noProof="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pl-PL" noProof="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pl-PL" noProof="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pl-PL" noProof="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pl-PL" noProof="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pl-PL" noProof="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pl-PL" noProof="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pl-PL" noProof="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pl-PL" noProof="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pl-PL" noProof="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pl-PL" noProof="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pl-PL" noProof="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pl-PL" noProof="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pl-PL" noProof="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pl-PL" noProof="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pl-PL" noProof="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pl-PL" noProof="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pl-PL" noProof="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pl-PL" noProof="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pl-PL" noProof="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pl-PL" noProof="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pl-PL" noProof="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pl-PL" noProof="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pl-PL" noProof="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pl-PL" noProof="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pl-PL" noProof="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pl-PL" noProof="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pl-PL" noProof="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pl-PL" noProof="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pl-PL" noProof="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pl-PL" noProof="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pl-PL" noProof="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pl-PL" noProof="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pl-PL" noProof="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pl-PL" noProof="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pl-PL" noProof="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pl-PL" noProof="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pl-PL" noProof="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pl-PL" noProof="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pl-PL" noProof="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pl-PL" noProof="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pl-PL" noProof="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pl-PL" noProof="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pl-PL" noProof="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pl-PL" noProof="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pl-PL" noProof="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pl-PL" noProof="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pl-PL" noProof="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pl-PL" noProof="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pl-PL" noProof="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pl-PL" noProof="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pl-PL" noProof="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pl-PL" noProof="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pl-PL" noProof="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pl-PL" noProof="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pl-PL" noProof="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pl-PL" noProof="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pl-PL" noProof="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pl-PL" noProof="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pl-PL" noProof="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pl-PL" noProof="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pl-PL" noProof="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pl-PL" noProof="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pl-PL" noProof="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pl-PL" noProof="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pl-PL" noProof="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pl-PL" noProof="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pl-PL" noProof="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pl-PL" noProof="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pl-PL" noProof="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pl-PL" noProof="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pl-PL" noProof="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pl-PL" noProof="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pl-PL" noProof="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pl-PL" noProof="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pl-PL" noProof="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pl-PL" noProof="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pl-PL" noProof="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pl-PL" noProof="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pl-PL" noProof="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pl-PL" noProof="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pl-PL" noProof="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pl-PL" noProof="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pl-PL" noProof="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pl-PL" noProof="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pl-PL" noProof="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pl-PL" noProof="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pl-PL" noProof="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pl-PL" noProof="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pl-PL" noProof="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pl-PL" noProof="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pl-PL" noProof="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pl-PL" noProof="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pl-PL" noProof="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pl-PL" noProof="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pl-PL" noProof="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pl-PL" noProof="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pl-PL" noProof="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pl-PL" noProof="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pl-PL" noProof="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pl-PL" noProof="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pl-PL" noProof="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pl-PL" noProof="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pl-PL" noProof="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pl-PL" noProof="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pl-PL" noProof="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pl-PL" noProof="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pl-PL" noProof="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pl-PL" noProof="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pl-PL" noProof="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pl-PL" noProof="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pl-PL" noProof="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pl-PL" noProof="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pl-PL" noProof="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pl-PL" noProof="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pl-PL" noProof="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pl-PL" noProof="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pl-PL" noProof="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pl-PL" noProof="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pl-PL" noProof="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pl-PL" noProof="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pl-PL" noProof="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pl-PL" noProof="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pl-PL" noProof="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pl-PL" noProof="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pl-PL" noProof="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pl-PL" noProof="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pl-PL" noProof="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pl-PL" noProof="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pl-PL" noProof="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pl-PL" noProof="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pl-PL" noProof="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pl-PL" noProof="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pl-PL" noProof="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pl-PL" noProof="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pl-PL" noProof="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pl-PL" noProof="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pl-PL" noProof="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pl-PL" noProof="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pl-PL" noProof="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pl-PL" noProof="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pl-PL" noProof="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pl-PL" noProof="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pl-PL" noProof="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pl-PL" noProof="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pl-PL" noProof="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pl-PL" noProof="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pl-PL" noProof="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pl-PL" noProof="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pl-PL" noProof="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pl-PL" noProof="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pl-PL" noProof="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pl-PL" noProof="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pl-PL" noProof="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pl-PL" noProof="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pl-PL" noProof="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pl-PL" noProof="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pl-PL" noProof="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pl-PL" noProof="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pl-PL" noProof="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pl-PL" noProof="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pl-PL" noProof="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pl-PL" noProof="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pl-PL" noProof="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pl-PL" noProof="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pl-PL" noProof="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pl-PL" noProof="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pl-PL" noProof="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pl-PL" noProof="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pl-PL" noProof="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pl-PL" noProof="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pl-PL" noProof="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pl-PL" noProof="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pl-PL" noProof="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pl-PL" noProof="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pl-PL" noProof="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pl-PL" noProof="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pl-PL" noProof="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pl-PL" noProof="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pl-PL" noProof="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pl-PL" noProof="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pl-PL" noProof="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pl-PL" noProof="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pl-PL" noProof="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pl-PL" noProof="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pl-PL" noProof="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pl-PL" noProof="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pl-PL" noProof="0"/>
            </a:p>
          </p:txBody>
        </p:sp>
      </p:grpSp>
      <p:sp>
        <p:nvSpPr>
          <p:cNvPr id="2" name="Tytuł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rtlCol="0"/>
          <a:lstStyle>
            <a:lvl1pPr>
              <a:defRPr baseline="0"/>
            </a:lvl1pPr>
          </a:lstStyle>
          <a:p>
            <a:pPr rtl="0"/>
            <a:r>
              <a:rPr lang="pl-PL" noProof="0"/>
              <a:t>KLIKNIJ, ABY EDYTOWAĆ TYTUŁ</a:t>
            </a:r>
          </a:p>
        </p:txBody>
      </p:sp>
      <p:sp>
        <p:nvSpPr>
          <p:cNvPr id="4" name="Data — symbol zastępczy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pl-PL" noProof="0"/>
              <a:t>01-07-20XX</a:t>
            </a:r>
          </a:p>
        </p:txBody>
      </p:sp>
      <p:sp>
        <p:nvSpPr>
          <p:cNvPr id="10" name="Tekst — symbol zastępczy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tekst</a:t>
            </a:r>
          </a:p>
        </p:txBody>
      </p:sp>
      <p:sp>
        <p:nvSpPr>
          <p:cNvPr id="11" name="Tekst — symbol zastępczy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TYTUŁ</a:t>
            </a:r>
          </a:p>
        </p:txBody>
      </p:sp>
      <p:sp>
        <p:nvSpPr>
          <p:cNvPr id="12" name="Tekst — symbol zastępczy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tekst</a:t>
            </a:r>
          </a:p>
        </p:txBody>
      </p:sp>
      <p:sp>
        <p:nvSpPr>
          <p:cNvPr id="13" name="Tekst — symbol zastępczy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TYTUŁ</a:t>
            </a:r>
          </a:p>
        </p:txBody>
      </p:sp>
      <p:sp>
        <p:nvSpPr>
          <p:cNvPr id="19" name="Tekst — symbol zastępczy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tekst</a:t>
            </a:r>
          </a:p>
        </p:txBody>
      </p:sp>
      <p:sp>
        <p:nvSpPr>
          <p:cNvPr id="20" name="Tekst — symbol zastępczy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TYTUŁ</a:t>
            </a:r>
          </a:p>
        </p:txBody>
      </p:sp>
      <p:sp>
        <p:nvSpPr>
          <p:cNvPr id="21" name="Tekst — symbol zastępczy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tekst</a:t>
            </a:r>
          </a:p>
        </p:txBody>
      </p:sp>
      <p:sp>
        <p:nvSpPr>
          <p:cNvPr id="22" name="Tekst — symbol zastępczy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EDYTOWAĆ TYTUŁ</a:t>
            </a:r>
          </a:p>
        </p:txBody>
      </p:sp>
      <p:sp>
        <p:nvSpPr>
          <p:cNvPr id="15" name="Stopka — symbol zastępczy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rtlCol="0"/>
          <a:lstStyle>
            <a:lvl1pPr algn="l">
              <a:defRPr/>
            </a:lvl1pPr>
          </a:lstStyle>
          <a:p>
            <a:pPr rtl="0"/>
            <a:r>
              <a:rPr lang="pl-PL" noProof="0"/>
              <a:t>Tytuł prezentacji</a:t>
            </a:r>
          </a:p>
        </p:txBody>
      </p:sp>
      <p:sp>
        <p:nvSpPr>
          <p:cNvPr id="16" name="Numer slajdu — symbol zastępczy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pl-PL" noProof="0" smtClean="0"/>
              <a:t>‹#›</a:t>
            </a:fld>
            <a:endParaRPr lang="pl-PL" noProof="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zegląd informacji o produkcie">
    <p:bg>
      <p:bgPr>
        <a:solidFill>
          <a:schemeClr val="bg1"/>
        </a:solidFill>
        <a:effectLst/>
      </p:bgPr>
    </p:bg>
    <p:spTree>
      <p:nvGrpSpPr>
        <p:cNvPr id="1" name=""/>
        <p:cNvGrpSpPr/>
        <p:nvPr/>
      </p:nvGrpSpPr>
      <p:grpSpPr>
        <a:xfrm>
          <a:off x="0" y="0"/>
          <a:ext cx="0" cy="0"/>
          <a:chOff x="0" y="0"/>
          <a:chExt cx="0" cy="0"/>
        </a:xfrm>
      </p:grpSpPr>
      <p:grpSp>
        <p:nvGrpSpPr>
          <p:cNvPr id="16" name="Obraz — symbol zastępczy 1029" descr="abstrakcyjna kolorowa ilustracja budynków&#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pl-PL" noProof="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pl-PL" noProof="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pl-PL" noProof="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pl-PL" noProof="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pl-PL" noProof="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pl-PL" noProof="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pl-PL" noProof="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pl-PL" noProof="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pl-PL" noProof="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pl-PL" noProof="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pl-PL" noProof="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pl-PL" noProof="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pl-PL" noProof="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pl-PL" noProof="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pl-PL" noProof="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pl-PL" noProof="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pl-PL" noProof="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pl-PL" noProof="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pl-PL" noProof="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pl-PL" noProof="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pl-PL" noProof="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pl-PL" noProof="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pl-PL" noProof="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pl-PL" noProof="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pl-PL" noProof="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pl-PL" noProof="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pl-PL" noProof="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pl-PL" noProof="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pl-PL" noProof="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pl-PL" noProof="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pl-PL" noProof="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pl-PL" noProof="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pl-PL" noProof="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pl-PL" noProof="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pl-PL" noProof="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pl-PL" noProof="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pl-PL" noProof="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pl-PL" noProof="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pl-PL" noProof="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pl-PL" noProof="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pl-PL" noProof="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pl-PL" noProof="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pl-PL" noProof="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pl-PL" noProof="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pl-PL" noProof="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pl-PL" noProof="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pl-PL" noProof="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pl-PL" noProof="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pl-PL" noProof="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pl-PL" noProof="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pl-PL" noProof="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pl-PL" noProof="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pl-PL" noProof="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pl-PL" noProof="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pl-PL" noProof="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pl-PL" noProof="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pl-PL" noProof="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pl-PL" noProof="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pl-PL" noProof="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pl-PL" noProof="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pl-PL" noProof="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pl-PL" noProof="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pl-PL" noProof="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pl-PL" noProof="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pl-PL" noProof="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pl-PL" noProof="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pl-PL" noProof="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pl-PL" noProof="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pl-PL" noProof="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pl-PL" noProof="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pl-PL" noProof="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pl-PL" noProof="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pl-PL" noProof="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pl-PL" noProof="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pl-PL" noProof="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pl-PL" noProof="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pl-PL" noProof="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pl-PL" noProof="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pl-PL" noProof="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pl-PL" noProof="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pl-PL" noProof="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pl-PL" noProof="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pl-PL" noProof="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pl-PL" noProof="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pl-PL" noProof="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pl-PL" noProof="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pl-PL" noProof="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pl-PL" noProof="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pl-PL" noProof="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pl-PL" noProof="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pl-PL" noProof="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pl-PL" noProof="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pl-PL" noProof="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pl-PL" noProof="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pl-PL" noProof="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pl-PL" noProof="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pl-PL" noProof="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pl-PL" noProof="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pl-PL" noProof="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pl-PL" noProof="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pl-PL" noProof="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pl-PL" noProof="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pl-PL" noProof="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pl-PL" noProof="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pl-PL" noProof="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pl-PL" noProof="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pl-PL" noProof="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pl-PL" noProof="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pl-PL" noProof="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pl-PL" noProof="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pl-PL" noProof="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pl-PL" noProof="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pl-PL" noProof="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pl-PL" noProof="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pl-PL" noProof="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pl-PL" noProof="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pl-PL" noProof="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pl-PL" noProof="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pl-PL" noProof="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pl-PL" noProof="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pl-PL" noProof="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pl-PL" noProof="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pl-PL" noProof="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pl-PL" noProof="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pl-PL" noProof="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pl-PL" noProof="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pl-PL" noProof="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pl-PL" noProof="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pl-PL" noProof="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pl-PL" noProof="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pl-PL" noProof="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pl-PL" noProof="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pl-PL" noProof="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pl-PL" noProof="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pl-PL" noProof="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pl-PL" noProof="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pl-PL" noProof="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pl-PL" noProof="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pl-PL" noProof="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pl-PL" noProof="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pl-PL" noProof="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pl-PL" noProof="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pl-PL" noProof="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pl-PL" noProof="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pl-PL" noProof="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pl-PL" noProof="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pl-PL" noProof="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pl-PL" noProof="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pl-PL" noProof="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pl-PL" noProof="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pl-PL" noProof="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pl-PL" noProof="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pl-PL" noProof="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pl-PL" noProof="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pl-PL" noProof="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pl-PL" noProof="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pl-PL" noProof="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pl-PL" noProof="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pl-PL" noProof="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pl-PL" noProof="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pl-PL" noProof="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pl-PL" noProof="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pl-PL" noProof="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pl-PL" noProof="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pl-PL" noProof="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pl-PL" noProof="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pl-PL" noProof="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pl-PL" noProof="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pl-PL" noProof="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pl-PL" noProof="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pl-PL" noProof="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pl-PL" noProof="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pl-PL" noProof="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pl-PL" noProof="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pl-PL" noProof="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pl-PL" noProof="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pl-PL" noProof="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pl-PL" noProof="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pl-PL" noProof="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pl-PL" noProof="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pl-PL" noProof="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pl-PL" noProof="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pl-PL" noProof="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pl-PL" noProof="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pl-PL" noProof="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pl-PL" noProof="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pl-PL" noProof="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pl-PL" noProof="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pl-PL" noProof="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pl-PL" noProof="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pl-PL" noProof="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pl-PL" noProof="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pl-PL" noProof="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pl-PL" noProof="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pl-PL" noProof="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pl-PL" noProof="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pl-PL" noProof="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pl-PL" noProof="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pl-PL" noProof="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pl-PL" noProof="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pl-PL" noProof="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pl-PL" noProof="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pl-PL" noProof="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pl-PL" noProof="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pl-PL" noProof="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pl-PL" noProof="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pl-PL" noProof="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pl-PL" noProof="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pl-PL" noProof="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pl-PL" noProof="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pl-PL" noProof="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pl-PL" noProof="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pl-PL" noProof="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pl-PL" noProof="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pl-PL" noProof="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pl-PL" noProof="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pl-PL" noProof="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pl-PL" noProof="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pl-PL" noProof="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pl-PL" noProof="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pl-PL" noProof="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pl-PL" noProof="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pl-PL" noProof="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pl-PL" noProof="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pl-PL" noProof="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pl-PL" noProof="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pl-PL" noProof="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pl-PL" noProof="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pl-PL" noProof="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pl-PL" noProof="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pl-PL" noProof="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pl-PL" noProof="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pl-PL" noProof="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pl-PL" noProof="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pl-PL" noProof="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pl-PL" noProof="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pl-PL" noProof="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pl-PL" noProof="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pl-PL" noProof="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pl-PL" noProof="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pl-PL" noProof="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pl-PL" noProof="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pl-PL" noProof="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pl-PL" noProof="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pl-PL" noProof="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pl-PL" noProof="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pl-PL" noProof="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pl-PL" noProof="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pl-PL" noProof="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pl-PL" noProof="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pl-PL" noProof="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pl-PL" noProof="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pl-PL" noProof="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pl-PL" noProof="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pl-PL" noProof="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pl-PL" noProof="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pl-PL" noProof="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pl-PL" noProof="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pl-PL" noProof="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pl-PL" noProof="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pl-PL" noProof="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pl-PL" noProof="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pl-PL" noProof="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pl-PL" noProof="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pl-PL" noProof="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pl-PL" noProof="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pl-PL" noProof="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pl-PL" noProof="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pl-PL" noProof="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pl-PL" noProof="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pl-PL" noProof="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pl-PL" noProof="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pl-PL" noProof="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pl-PL" noProof="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pl-PL" noProof="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pl-PL" noProof="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pl-PL" noProof="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pl-PL" noProof="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pl-PL" noProof="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pl-PL" noProof="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pl-PL" noProof="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pl-PL" noProof="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pl-PL" noProof="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pl-PL" noProof="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pl-PL" noProof="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pl-PL" noProof="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pl-PL" noProof="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pl-PL" noProof="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pl-PL" noProof="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pl-PL" noProof="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pl-PL" noProof="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pl-PL" noProof="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pl-PL" noProof="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pl-PL" noProof="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pl-PL" noProof="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pl-PL" noProof="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pl-PL" noProof="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pl-PL" noProof="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pl-PL" noProof="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pl-PL" noProof="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pl-PL" noProof="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pl-PL" noProof="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pl-PL" noProof="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pl-PL" noProof="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pl-PL" noProof="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pl-PL" noProof="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pl-PL" noProof="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pl-PL" noProof="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pl-PL" noProof="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pl-PL" noProof="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pl-PL" noProof="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pl-PL" noProof="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pl-PL" noProof="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pl-PL" noProof="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pl-PL" noProof="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pl-PL" noProof="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pl-PL" noProof="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pl-PL" noProof="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pl-PL" noProof="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pl-PL" noProof="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pl-PL" noProof="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pl-PL" noProof="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pl-PL" noProof="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pl-PL" noProof="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pl-PL" noProof="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pl-PL" noProof="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pl-PL" noProof="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pl-PL" noProof="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pl-PL" noProof="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pl-PL" noProof="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pl-PL" noProof="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pl-PL" noProof="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pl-PL" noProof="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pl-PL" noProof="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pl-PL" noProof="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pl-PL" noProof="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pl-PL" noProof="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pl-PL" noProof="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pl-PL" noProof="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pl-PL" noProof="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pl-PL" noProof="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pl-PL" noProof="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pl-PL" noProof="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pl-PL" noProof="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pl-PL" noProof="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pl-PL" noProof="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pl-PL" noProof="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pl-PL" noProof="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pl-PL" noProof="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pl-PL" noProof="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pl-PL" noProof="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pl-PL" noProof="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pl-PL" noProof="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pl-PL" noProof="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pl-PL" noProof="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pl-PL" noProof="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pl-PL" noProof="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pl-PL" noProof="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pl-PL" noProof="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pl-PL" noProof="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pl-PL" noProof="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pl-PL" noProof="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pl-PL" noProof="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pl-PL" noProof="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pl-PL" noProof="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pl-PL" noProof="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pl-PL" noProof="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pl-PL" noProof="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pl-PL" noProof="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pl-PL" noProof="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pl-PL" noProof="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pl-PL" noProof="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pl-PL" noProof="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pl-PL" noProof="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pl-PL" noProof="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pl-PL" noProof="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pl-PL" noProof="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pl-PL" noProof="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pl-PL" noProof="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pl-PL" noProof="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pl-PL" noProof="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pl-PL" noProof="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pl-PL" noProof="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pl-PL" noProof="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pl-PL" noProof="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pl-PL" noProof="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pl-PL" noProof="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pl-PL" noProof="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pl-PL" noProof="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pl-PL" noProof="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pl-PL" noProof="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pl-PL" noProof="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pl-PL" noProof="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pl-PL" noProof="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pl-PL" noProof="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pl-PL" noProof="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pl-PL" noProof="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pl-PL" noProof="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pl-PL" noProof="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pl-PL" noProof="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pl-PL" noProof="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pl-PL" noProof="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pl-PL" noProof="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pl-PL" noProof="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pl-PL" noProof="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pl-PL" noProof="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pl-PL" noProof="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pl-PL" noProof="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pl-PL" noProof="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pl-PL" noProof="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pl-PL" noProof="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pl-PL" noProof="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pl-PL" noProof="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pl-PL" noProof="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pl-PL" noProof="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pl-PL" noProof="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pl-PL" noProof="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pl-PL" noProof="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pl-PL" noProof="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pl-PL" noProof="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pl-PL" noProof="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pl-PL" noProof="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pl-PL" noProof="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pl-PL" noProof="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pl-PL" noProof="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pl-PL" noProof="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pl-PL" noProof="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pl-PL" noProof="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pl-PL" noProof="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pl-PL" noProof="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pl-PL" noProof="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pl-PL" noProof="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pl-PL" noProof="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pl-PL" noProof="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pl-PL" noProof="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pl-PL" noProof="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pl-PL" noProof="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pl-PL" noProof="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pl-PL" noProof="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pl-PL" noProof="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pl-PL" noProof="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pl-PL" noProof="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pl-PL" noProof="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pl-PL" noProof="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pl-PL" noProof="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pl-PL" noProof="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pl-PL" noProof="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pl-PL" noProof="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pl-PL" noProof="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pl-PL" noProof="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pl-PL" noProof="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pl-PL" noProof="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pl-PL" noProof="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pl-PL" noProof="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pl-PL" noProof="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pl-PL" noProof="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pl-PL" noProof="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pl-PL" noProof="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pl-PL" noProof="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pl-PL" noProof="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pl-PL" noProof="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pl-PL" noProof="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pl-PL" noProof="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pl-PL" noProof="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pl-PL" noProof="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pl-PL" noProof="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pl-PL" noProof="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pl-PL" noProof="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pl-PL" noProof="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pl-PL" noProof="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pl-PL" noProof="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pl-PL" noProof="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pl-PL" noProof="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pl-PL" noProof="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pl-PL" noProof="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pl-PL" noProof="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pl-PL" noProof="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pl-PL" noProof="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pl-PL" noProof="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pl-PL" noProof="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pl-PL" noProof="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pl-PL" noProof="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pl-PL" noProof="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pl-PL" noProof="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pl-PL" noProof="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pl-PL" noProof="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pl-PL" noProof="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pl-PL" noProof="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pl-PL" noProof="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pl-PL" noProof="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pl-PL" noProof="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pl-PL" noProof="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pl-PL" noProof="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pl-PL" noProof="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pl-PL" noProof="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pl-PL" noProof="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pl-PL" noProof="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pl-PL" noProof="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pl-PL" noProof="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pl-PL" noProof="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pl-PL" noProof="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pl-PL" noProof="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pl-PL" noProof="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pl-PL" noProof="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pl-PL" noProof="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pl-PL" noProof="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pl-PL" noProof="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pl-PL" noProof="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pl-PL" noProof="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pl-PL" noProof="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pl-PL" noProof="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pl-PL" noProof="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pl-PL" noProof="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pl-PL" noProof="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pl-PL" noProof="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pl-PL" noProof="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pl-PL" noProof="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pl-PL" noProof="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pl-PL" noProof="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pl-PL" noProof="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pl-PL" noProof="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pl-PL" noProof="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pl-PL" noProof="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pl-PL" noProof="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pl-PL" noProof="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pl-PL" noProof="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pl-PL" noProof="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pl-PL" noProof="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pl-PL" noProof="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pl-PL" noProof="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pl-PL" noProof="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pl-PL" noProof="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pl-PL" noProof="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pl-PL" noProof="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pl-PL" noProof="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pl-PL" noProof="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pl-PL" noProof="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pl-PL" noProof="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pl-PL" noProof="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pl-PL" noProof="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pl-PL" noProof="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pl-PL" noProof="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pl-PL" noProof="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pl-PL" noProof="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pl-PL" noProof="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pl-PL" noProof="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pl-PL" noProof="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pl-PL" noProof="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pl-PL" noProof="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pl-PL" noProof="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pl-PL" noProof="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pl-PL" noProof="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pl-PL" noProof="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pl-PL" noProof="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pl-PL" noProof="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pl-PL" noProof="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pl-PL" noProof="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pl-PL" noProof="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pl-PL" noProof="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pl-PL" noProof="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pl-PL" noProof="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pl-PL" noProof="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pl-PL" noProof="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pl-PL" noProof="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pl-PL" noProof="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pl-PL" noProof="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pl-PL" noProof="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pl-PL" noProof="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pl-PL" noProof="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pl-PL" noProof="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pl-PL" noProof="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pl-PL" noProof="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pl-PL" noProof="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pl-PL" noProof="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pl-PL" noProof="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pl-PL" noProof="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pl-PL" noProof="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pl-PL" noProof="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pl-PL" noProof="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pl-PL" noProof="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pl-PL" noProof="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pl-PL" noProof="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pl-PL" noProof="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pl-PL" noProof="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pl-PL" noProof="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pl-PL" noProof="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pl-PL" noProof="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pl-PL" noProof="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pl-PL" noProof="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pl-PL" noProof="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pl-PL" noProof="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pl-PL" noProof="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pl-PL" noProof="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pl-PL" noProof="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pl-PL" noProof="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pl-PL" noProof="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pl-PL" noProof="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pl-PL" noProof="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pl-PL" noProof="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pl-PL" noProof="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pl-PL" noProof="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pl-PL" noProof="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pl-PL" noProof="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pl-PL" noProof="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pl-PL" noProof="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pl-PL" noProof="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pl-PL" noProof="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pl-PL" noProof="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pl-PL" noProof="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pl-PL" noProof="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pl-PL" noProof="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pl-PL" noProof="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pl-PL" noProof="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pl-PL" noProof="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pl-PL" noProof="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pl-PL" noProof="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pl-PL" noProof="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pl-PL" noProof="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pl-PL" noProof="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pl-PL" noProof="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pl-PL" noProof="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pl-PL" noProof="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pl-PL" noProof="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pl-PL" noProof="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pl-PL" noProof="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pl-PL" noProof="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pl-PL" noProof="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pl-PL" noProof="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pl-PL" noProof="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pl-PL" noProof="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pl-PL" noProof="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pl-PL" noProof="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pl-PL" noProof="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pl-PL" noProof="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pl-PL" noProof="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pl-PL" noProof="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pl-PL" noProof="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pl-PL" noProof="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pl-PL" noProof="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pl-PL" noProof="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pl-PL" noProof="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pl-PL" noProof="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pl-PL" noProof="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pl-PL" noProof="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pl-PL" noProof="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pl-PL" noProof="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pl-PL" noProof="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pl-PL" noProof="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pl-PL" noProof="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pl-PL" noProof="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pl-PL" noProof="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pl-PL" noProof="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pl-PL" noProof="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pl-PL" noProof="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pl-PL" noProof="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pl-PL" noProof="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pl-PL" noProof="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pl-PL" noProof="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pl-PL" noProof="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pl-PL" noProof="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pl-PL" noProof="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pl-PL" noProof="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pl-PL" noProof="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pl-PL" noProof="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pl-PL" noProof="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pl-PL" noProof="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pl-PL" noProof="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pl-PL" noProof="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pl-PL" noProof="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pl-PL" noProof="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pl-PL" noProof="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pl-PL" noProof="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pl-PL" noProof="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pl-PL" noProof="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pl-PL" noProof="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pl-PL" noProof="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pl-PL" noProof="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pl-PL" noProof="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pl-PL" noProof="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pl-PL" noProof="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pl-PL" noProof="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pl-PL" noProof="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pl-PL" noProof="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pl-PL" noProof="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pl-PL" noProof="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pl-PL" noProof="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pl-PL" noProof="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pl-PL" noProof="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pl-PL" noProof="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pl-PL" noProof="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pl-PL" noProof="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pl-PL" noProof="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pl-PL" noProof="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pl-PL" noProof="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pl-PL" noProof="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pl-PL" noProof="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pl-PL" noProof="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pl-PL" noProof="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pl-PL" noProof="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pl-PL" noProof="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pl-PL" noProof="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pl-PL" noProof="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pl-PL" noProof="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pl-PL" noProof="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pl-PL" noProof="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pl-PL" noProof="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pl-PL" noProof="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pl-PL" noProof="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pl-PL" noProof="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pl-PL" noProof="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pl-PL" noProof="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pl-PL" noProof="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pl-PL" noProof="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pl-PL" noProof="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pl-PL" noProof="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pl-PL" noProof="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pl-PL" noProof="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pl-PL" noProof="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pl-PL" noProof="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pl-PL" noProof="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pl-PL" noProof="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pl-PL" noProof="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pl-PL" noProof="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pl-PL" noProof="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pl-PL" noProof="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pl-PL" noProof="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pl-PL" noProof="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pl-PL" noProof="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pl-PL" noProof="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pl-PL" noProof="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pl-PL" noProof="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pl-PL" noProof="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pl-PL" noProof="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pl-PL" noProof="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pl-PL" noProof="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pl-PL" noProof="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pl-PL" noProof="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pl-PL" noProof="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pl-PL" noProof="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pl-PL" noProof="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pl-PL" noProof="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pl-PL" noProof="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pl-PL" noProof="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pl-PL" noProof="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pl-PL" noProof="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pl-PL" noProof="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pl-PL" noProof="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pl-PL" noProof="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pl-PL" noProof="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pl-PL" noProof="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pl-PL" noProof="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pl-PL" noProof="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pl-PL" noProof="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pl-PL" noProof="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pl-PL" noProof="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pl-PL" noProof="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pl-PL" noProof="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pl-PL" noProof="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pl-PL" noProof="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pl-PL" noProof="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pl-PL" noProof="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pl-PL" noProof="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pl-PL" noProof="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pl-PL" noProof="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pl-PL" noProof="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pl-PL" noProof="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pl-PL" noProof="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pl-PL" noProof="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pl-PL" noProof="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pl-PL" noProof="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pl-PL" noProof="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pl-PL" noProof="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pl-PL" noProof="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pl-PL" noProof="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pl-PL" noProof="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pl-PL" noProof="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pl-PL" noProof="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pl-PL" noProof="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pl-PL" noProof="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pl-PL" noProof="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pl-PL" noProof="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pl-PL" noProof="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pl-PL" noProof="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pl-PL" noProof="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pl-PL" noProof="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pl-PL" noProof="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pl-PL" noProof="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pl-PL" noProof="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pl-PL" noProof="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pl-PL" noProof="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pl-PL" noProof="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pl-PL" noProof="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pl-PL" noProof="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pl-PL" noProof="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pl-PL" noProof="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pl-PL" noProof="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pl-PL" noProof="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pl-PL" noProof="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pl-PL" noProof="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pl-PL" noProof="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pl-PL" noProof="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pl-PL" noProof="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pl-PL" noProof="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pl-PL" noProof="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pl-PL" noProof="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pl-PL" noProof="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pl-PL" noProof="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pl-PL" noProof="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pl-PL" noProof="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pl-PL" noProof="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pl-PL" noProof="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pl-PL" noProof="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pl-PL" noProof="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pl-PL" noProof="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pl-PL" noProof="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pl-PL" noProof="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pl-PL" noProof="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pl-PL" noProof="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pl-PL" noProof="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pl-PL" noProof="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pl-PL" noProof="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pl-PL" noProof="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pl-PL" noProof="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pl-PL" noProof="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pl-PL" noProof="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pl-PL" noProof="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pl-PL" noProof="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pl-PL" noProof="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pl-PL" noProof="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pl-PL" noProof="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pl-PL" noProof="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pl-PL" noProof="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pl-PL" noProof="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pl-PL" noProof="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pl-PL" noProof="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pl-PL" noProof="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pl-PL" noProof="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pl-PL" noProof="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pl-PL" noProof="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pl-PL" noProof="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pl-PL" noProof="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pl-PL" noProof="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pl-PL" noProof="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pl-PL" noProof="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pl-PL" noProof="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pl-PL" noProof="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pl-PL" noProof="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pl-PL" noProof="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pl-PL" noProof="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pl-PL" noProof="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pl-PL" noProof="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pl-PL" noProof="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pl-PL" noProof="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pl-PL" noProof="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pl-PL" noProof="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pl-PL" noProof="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pl-PL" noProof="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pl-PL" noProof="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pl-PL" noProof="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pl-PL" noProof="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pl-PL" noProof="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pl-PL" noProof="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pl-PL" noProof="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pl-PL" noProof="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pl-PL" noProof="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pl-PL" noProof="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pl-PL" noProof="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pl-PL" noProof="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pl-PL" noProof="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pl-PL" noProof="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pl-PL" noProof="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pl-PL" noProof="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pl-PL" noProof="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pl-PL" noProof="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pl-PL" noProof="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pl-PL" noProof="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pl-PL" noProof="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pl-PL" noProof="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pl-PL" noProof="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pl-PL" noProof="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pl-PL" noProof="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pl-PL" noProof="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pl-PL" noProof="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pl-PL" noProof="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pl-PL" noProof="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pl-PL" noProof="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pl-PL" noProof="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pl-PL" noProof="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pl-PL" noProof="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pl-PL" noProof="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pl-PL" noProof="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pl-PL" noProof="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pl-PL" noProof="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pl-PL" noProof="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pl-PL" noProof="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pl-PL" noProof="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pl-PL" noProof="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pl-PL" noProof="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pl-PL" noProof="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pl-PL" noProof="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pl-PL" noProof="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pl-PL" noProof="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pl-PL" noProof="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pl-PL" noProof="0"/>
            </a:p>
          </p:txBody>
        </p:sp>
      </p:grpSp>
      <p:sp>
        <p:nvSpPr>
          <p:cNvPr id="2" name="Tytuł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rtlCol="0"/>
          <a:lstStyle>
            <a:lvl1pPr algn="ctr">
              <a:defRPr baseline="0"/>
            </a:lvl1pPr>
          </a:lstStyle>
          <a:p>
            <a:pPr rtl="0"/>
            <a:r>
              <a:rPr lang="pl-PL" noProof="0"/>
              <a:t>KLIKNIJ, ABY EDYTOWAĆ TYTUŁ</a:t>
            </a:r>
          </a:p>
        </p:txBody>
      </p:sp>
      <p:sp>
        <p:nvSpPr>
          <p:cNvPr id="4" name="Data — symbol zastępczy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pl-PL" noProof="0"/>
              <a:t>01-07-20XX</a:t>
            </a:r>
          </a:p>
        </p:txBody>
      </p:sp>
      <p:sp>
        <p:nvSpPr>
          <p:cNvPr id="6" name="Numer slajdu — symbol zastępczy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pl-PL" noProof="0" smtClean="0"/>
              <a:pPr/>
              <a:t>‹#›</a:t>
            </a:fld>
            <a:endParaRPr lang="pl-PL" noProof="0"/>
          </a:p>
        </p:txBody>
      </p:sp>
      <p:sp>
        <p:nvSpPr>
          <p:cNvPr id="10" name="Tekst — symbol zastępczy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21" name="Tekst — symbol zastępczy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17" name="Tekst — symbol zastępczy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18" name="Tekst — symbol zastępczy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19" name="Tekst — symbol zastępczy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22" name="Tekst — symbol zastępczy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23" name="Tekst — symbol zastępczy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24" name="Tekst — symbol zastępczy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pl-PL" noProof="0"/>
              <a:t>KLIKNIJ, ABY WPISAĆ TEKST</a:t>
            </a:r>
          </a:p>
        </p:txBody>
      </p:sp>
      <p:sp>
        <p:nvSpPr>
          <p:cNvPr id="5" name="Stopka — symbol zastępczy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b="0">
                <a:solidFill>
                  <a:schemeClr val="bg1"/>
                </a:solidFill>
              </a:defRPr>
            </a:lvl1pPr>
          </a:lstStyle>
          <a:p>
            <a:pPr rtl="0"/>
            <a:r>
              <a:rPr lang="pl-PL" noProof="0"/>
              <a:t>Tytuł prezentacji</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Zalety produktu">
    <p:spTree>
      <p:nvGrpSpPr>
        <p:cNvPr id="1" name=""/>
        <p:cNvGrpSpPr/>
        <p:nvPr/>
      </p:nvGrpSpPr>
      <p:grpSpPr>
        <a:xfrm>
          <a:off x="0" y="0"/>
          <a:ext cx="0" cy="0"/>
          <a:chOff x="0" y="0"/>
          <a:chExt cx="0" cy="0"/>
        </a:xfrm>
      </p:grpSpPr>
      <p:sp>
        <p:nvSpPr>
          <p:cNvPr id="25" name="Prostokąt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cxnSp>
        <p:nvCxnSpPr>
          <p:cNvPr id="27" name="Łącznik prosty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ytuł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pl-PL" noProof="0"/>
              <a:t>KLIKNIJ, ABY EDYTOWAĆ TYTUŁ</a:t>
            </a:r>
          </a:p>
        </p:txBody>
      </p:sp>
      <p:sp>
        <p:nvSpPr>
          <p:cNvPr id="4" name="Data — symbol zastępczy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pl-PL" noProof="0"/>
              <a:t>01-07-20XX</a:t>
            </a:r>
          </a:p>
        </p:txBody>
      </p:sp>
      <p:sp>
        <p:nvSpPr>
          <p:cNvPr id="5" name="Stopka — symbol zastępczy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pl-PL" noProof="0"/>
              <a:t>Tytuł prezentacji</a:t>
            </a:r>
          </a:p>
        </p:txBody>
      </p:sp>
      <p:sp>
        <p:nvSpPr>
          <p:cNvPr id="6" name="Numer slajdu — symbol zastępczy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
        <p:nvSpPr>
          <p:cNvPr id="13" name="Zawartość — symbol zastępczy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pl-PL" noProof="0"/>
              <a:t>ikona</a:t>
            </a:r>
          </a:p>
        </p:txBody>
      </p:sp>
      <p:sp>
        <p:nvSpPr>
          <p:cNvPr id="19" name="Zawartość — symbol zastępczy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pl-PL" noProof="0"/>
              <a:t>ikona</a:t>
            </a:r>
          </a:p>
        </p:txBody>
      </p:sp>
      <p:sp>
        <p:nvSpPr>
          <p:cNvPr id="22" name="Zawartość — symbol zastępczy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pl-PL" noProof="0"/>
              <a:t>ikona</a:t>
            </a:r>
          </a:p>
        </p:txBody>
      </p:sp>
      <p:sp>
        <p:nvSpPr>
          <p:cNvPr id="23" name="Tekst — symbol zastępczy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Opis sekcji</a:t>
            </a:r>
          </a:p>
        </p:txBody>
      </p:sp>
      <p:sp>
        <p:nvSpPr>
          <p:cNvPr id="34" name="Tekst — symbol zastępczy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Opis sekcji</a:t>
            </a:r>
          </a:p>
        </p:txBody>
      </p:sp>
      <p:sp>
        <p:nvSpPr>
          <p:cNvPr id="35" name="Tekst — symbol zastępczy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Opis sekcji</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Nagłówek sekcji">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rtlCol="0" anchor="b">
            <a:normAutofit/>
          </a:bodyPr>
          <a:lstStyle>
            <a:lvl1pPr>
              <a:defRPr sz="4000"/>
            </a:lvl1pPr>
          </a:lstStyle>
          <a:p>
            <a:pPr rtl="0"/>
            <a:r>
              <a:rPr lang="pl-PL" noProof="0"/>
              <a:t>KLIKNIJ, ABY EDYTOWAĆ TYTUŁ</a:t>
            </a:r>
          </a:p>
        </p:txBody>
      </p:sp>
      <p:grpSp>
        <p:nvGrpSpPr>
          <p:cNvPr id="7" name="Obraz — symbol zastępczy 795" descr="abstrakcyjna kolorowa ilustracja budynków&#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pl-PL" noProof="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pl-PL" noProof="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pl-PL" noProof="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pl-PL" noProof="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pl-PL" noProof="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pl-PL" noProof="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pl-PL" noProof="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pl-PL" noProof="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pl-PL" noProof="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pl-PL" noProof="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pl-PL" noProof="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pl-PL" noProof="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pl-PL" noProof="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pl-PL" noProof="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pl-PL" noProof="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pl-PL" noProof="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pl-PL" noProof="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pl-PL" noProof="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pl-PL" noProof="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pl-PL" noProof="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pl-PL" noProof="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pl-PL" noProof="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pl-PL" noProof="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pl-PL" noProof="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pl-PL" noProof="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pl-PL" noProof="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pl-PL" noProof="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pl-PL" noProof="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pl-PL" noProof="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pl-PL" noProof="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pl-PL" noProof="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pl-PL" noProof="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pl-PL" noProof="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pl-PL" noProof="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pl-PL" noProof="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pl-PL" noProof="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pl-PL" noProof="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pl-PL" noProof="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pl-PL" noProof="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pl-PL" noProof="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pl-PL" noProof="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pl-PL" noProof="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pl-PL" noProof="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pl-PL" noProof="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pl-PL" noProof="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pl-PL" noProof="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pl-PL" noProof="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pl-PL" noProof="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pl-PL" noProof="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pl-PL" noProof="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pl-PL" noProof="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pl-PL" noProof="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pl-PL" noProof="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pl-PL" noProof="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pl-PL" noProof="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pl-PL" noProof="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pl-PL" noProof="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pl-PL" noProof="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pl-PL" noProof="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pl-PL" noProof="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pl-PL" noProof="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pl-PL" noProof="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pl-PL" noProof="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pl-PL" noProof="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pl-PL" noProof="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pl-PL" noProof="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pl-PL" noProof="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pl-PL" noProof="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pl-PL" noProof="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pl-PL" noProof="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pl-PL" noProof="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pl-PL" noProof="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pl-PL" noProof="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pl-PL" noProof="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pl-PL" noProof="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pl-PL" noProof="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pl-PL" noProof="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pl-PL" noProof="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pl-PL" noProof="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pl-PL" noProof="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pl-PL" noProof="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pl-PL" noProof="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pl-PL" noProof="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pl-PL" noProof="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pl-PL" noProof="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pl-PL" noProof="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pl-PL" noProof="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pl-PL" noProof="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pl-PL" noProof="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pl-PL" noProof="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pl-PL" noProof="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pl-PL" noProof="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pl-PL" noProof="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pl-PL" noProof="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pl-PL" noProof="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pl-PL" noProof="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pl-PL" noProof="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pl-PL" noProof="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pl-PL" noProof="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pl-PL" noProof="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pl-PL" noProof="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pl-PL" noProof="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pl-PL" noProof="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pl-PL" noProof="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pl-PL" noProof="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pl-PL" noProof="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pl-PL" noProof="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pl-PL" noProof="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pl-PL" noProof="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pl-PL" noProof="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pl-PL" noProof="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pl-PL" noProof="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pl-PL" noProof="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pl-PL" noProof="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pl-PL" noProof="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pl-PL" noProof="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pl-PL" noProof="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pl-PL" noProof="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pl-PL" noProof="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pl-PL" noProof="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pl-PL" noProof="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pl-PL" noProof="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pl-PL" noProof="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pl-PL" noProof="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pl-PL" noProof="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pl-PL" noProof="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pl-PL" noProof="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pl-PL" noProof="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pl-PL" noProof="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pl-PL" noProof="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pl-PL" noProof="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pl-PL" noProof="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pl-PL" noProof="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pl-PL" noProof="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pl-PL" noProof="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pl-PL" noProof="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pl-PL" noProof="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pl-PL" noProof="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pl-PL" noProof="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pl-PL" noProof="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pl-PL" noProof="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pl-PL" noProof="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pl-PL" noProof="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pl-PL" noProof="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pl-PL" noProof="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pl-PL" noProof="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pl-PL" noProof="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pl-PL" noProof="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pl-PL" noProof="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pl-PL" noProof="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pl-PL" noProof="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pl-PL" noProof="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pl-PL" noProof="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pl-PL" noProof="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pl-PL" noProof="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pl-PL" noProof="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pl-PL" noProof="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pl-PL" noProof="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pl-PL" noProof="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pl-PL" noProof="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pl-PL" noProof="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pl-PL" noProof="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pl-PL" noProof="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pl-PL" noProof="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pl-PL" noProof="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pl-PL" noProof="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pl-PL" noProof="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pl-PL" noProof="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pl-PL" noProof="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pl-PL" noProof="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pl-PL" noProof="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pl-PL" noProof="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pl-PL" noProof="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pl-PL" noProof="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pl-PL" noProof="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pl-PL" noProof="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pl-PL" noProof="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pl-PL" noProof="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pl-PL" noProof="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pl-PL" noProof="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pl-PL" noProof="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pl-PL" noProof="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pl-PL" noProof="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pl-PL" noProof="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pl-PL" noProof="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pl-PL" noProof="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pl-PL" noProof="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pl-PL" noProof="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pl-PL" noProof="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pl-PL" noProof="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pl-PL" noProof="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pl-PL" noProof="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pl-PL" noProof="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pl-PL" noProof="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pl-PL" noProof="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pl-PL" noProof="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pl-PL" noProof="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pl-PL" noProof="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pl-PL" noProof="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pl-PL" noProof="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pl-PL" noProof="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pl-PL" noProof="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pl-PL" noProof="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pl-PL" noProof="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pl-PL" noProof="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pl-PL" noProof="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pl-PL" noProof="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pl-PL" noProof="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pl-PL" noProof="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pl-PL" noProof="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pl-PL" noProof="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pl-PL" noProof="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pl-PL" noProof="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pl-PL" noProof="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pl-PL" noProof="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pl-PL" noProof="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pl-PL" noProof="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pl-PL" noProof="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pl-PL" noProof="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pl-PL" noProof="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pl-PL" noProof="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pl-PL" noProof="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pl-PL" noProof="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pl-PL" noProof="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pl-PL" noProof="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pl-PL" noProof="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pl-PL" noProof="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pl-PL" noProof="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pl-PL" noProof="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pl-PL" noProof="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pl-PL" noProof="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pl-PL" noProof="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pl-PL" noProof="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pl-PL" noProof="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pl-PL" noProof="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pl-PL" noProof="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pl-PL" noProof="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pl-PL" noProof="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pl-PL" noProof="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pl-PL" noProof="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pl-PL" noProof="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pl-PL" noProof="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pl-PL" noProof="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pl-PL" noProof="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pl-PL" noProof="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pl-PL" noProof="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pl-PL" noProof="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pl-PL" noProof="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pl-PL" noProof="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pl-PL" noProof="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pl-PL" noProof="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pl-PL" noProof="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pl-PL" noProof="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pl-PL" noProof="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pl-PL" noProof="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pl-PL" noProof="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pl-PL" noProof="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pl-PL" noProof="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pl-PL" noProof="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pl-PL" noProof="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pl-PL" noProof="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pl-PL" noProof="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pl-PL" noProof="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pl-PL" noProof="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pl-PL" noProof="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pl-PL" noProof="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pl-PL" noProof="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pl-PL" noProof="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pl-PL" noProof="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pl-PL" noProof="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pl-PL" noProof="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pl-PL" noProof="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pl-PL" noProof="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pl-PL" noProof="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pl-PL" noProof="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pl-PL" noProof="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pl-PL" noProof="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pl-PL" noProof="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pl-PL" noProof="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pl-PL" noProof="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pl-PL" noProof="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pl-PL" noProof="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pl-PL" noProof="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pl-PL" noProof="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pl-PL" noProof="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pl-PL" noProof="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pl-PL" noProof="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pl-PL" noProof="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pl-PL" noProof="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pl-PL" noProof="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pl-PL" noProof="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pl-PL" noProof="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pl-PL" noProof="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pl-PL" noProof="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pl-PL" noProof="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pl-PL" noProof="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pl-PL" noProof="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pl-PL" noProof="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pl-PL" noProof="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pl-PL" noProof="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pl-PL" noProof="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pl-PL" noProof="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pl-PL" noProof="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pl-PL" noProof="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pl-PL" noProof="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pl-PL" noProof="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pl-PL" noProof="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pl-PL" noProof="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pl-PL" noProof="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pl-PL" noProof="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pl-PL" noProof="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pl-PL" noProof="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pl-PL" noProof="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pl-PL" noProof="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pl-PL" noProof="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pl-PL" noProof="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pl-PL" noProof="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pl-PL" noProof="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pl-PL" noProof="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pl-PL" noProof="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pl-PL" noProof="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pl-PL" noProof="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pl-PL" noProof="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pl-PL" noProof="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pl-PL" noProof="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pl-PL" noProof="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pl-PL" noProof="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pl-PL" noProof="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pl-PL" noProof="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pl-PL" noProof="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pl-PL" noProof="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pl-PL" noProof="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pl-PL" noProof="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pl-PL" noProof="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pl-PL" noProof="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pl-PL" noProof="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pl-PL" noProof="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pl-PL" noProof="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pl-PL" noProof="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pl-PL" noProof="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pl-PL" noProof="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pl-PL" noProof="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pl-PL" noProof="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pl-PL" noProof="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pl-PL" noProof="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pl-PL" noProof="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pl-PL" noProof="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pl-PL" noProof="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pl-PL" noProof="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pl-PL" noProof="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pl-PL" noProof="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pl-PL" noProof="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pl-PL" noProof="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pl-PL" noProof="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pl-PL" noProof="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pl-PL" noProof="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pl-PL" noProof="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pl-PL" noProof="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pl-PL" noProof="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pl-PL" noProof="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pl-PL" noProof="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pl-PL" noProof="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pl-PL" noProof="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pl-PL" noProof="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pl-PL" noProof="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pl-PL" noProof="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pl-PL" noProof="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pl-PL" noProof="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pl-PL" noProof="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pl-PL" noProof="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pl-PL" noProof="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pl-PL" noProof="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pl-PL" noProof="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pl-PL" noProof="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pl-PL" noProof="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pl-PL" noProof="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pl-PL" noProof="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pl-PL" noProof="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pl-PL" noProof="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pl-PL" noProof="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pl-PL" noProof="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pl-PL" noProof="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pl-PL" noProof="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pl-PL" noProof="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pl-PL" noProof="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pl-PL" noProof="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pl-PL" noProof="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pl-PL" noProof="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pl-PL" noProof="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pl-PL" noProof="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pl-PL" noProof="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pl-PL" noProof="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pl-PL" noProof="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pl-PL" noProof="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pl-PL" noProof="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pl-PL" noProof="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pl-PL" noProof="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pl-PL" noProof="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pl-PL" noProof="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pl-PL" noProof="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pl-PL" noProof="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pl-PL" noProof="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pl-PL" noProof="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pl-PL" noProof="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pl-PL" noProof="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pl-PL" noProof="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pl-PL" noProof="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pl-PL" noProof="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pl-PL" noProof="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pl-PL" noProof="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pl-PL" noProof="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pl-PL" noProof="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pl-PL" noProof="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pl-PL" noProof="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pl-PL" noProof="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pl-PL" noProof="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pl-PL" noProof="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pl-PL" noProof="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pl-PL" noProof="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pl-PL" noProof="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pl-PL" noProof="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pl-PL" noProof="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pl-PL" noProof="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pl-PL" noProof="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pl-PL" noProof="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pl-PL" noProof="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pl-PL" noProof="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pl-PL" noProof="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pl-PL" noProof="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pl-PL" noProof="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pl-PL" noProof="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pl-PL" noProof="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pl-PL" noProof="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pl-PL" noProof="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pl-PL" noProof="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pl-PL" noProof="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pl-PL" noProof="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pl-PL" noProof="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pl-PL" noProof="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pl-PL" noProof="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pl-PL" noProof="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pl-PL" noProof="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pl-PL" noProof="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pl-PL" noProof="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pl-PL" noProof="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pl-PL" noProof="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pl-PL" noProof="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pl-PL" noProof="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pl-PL" noProof="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pl-PL" noProof="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pl-PL" noProof="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pl-PL" noProof="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pl-PL" noProof="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pl-PL" noProof="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pl-PL" noProof="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pl-PL" noProof="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pl-PL" noProof="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pl-PL" noProof="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pl-PL" noProof="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pl-PL" noProof="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pl-PL" noProof="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pl-PL" noProof="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pl-PL" noProof="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pl-PL" noProof="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pl-PL" noProof="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pl-PL" noProof="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pl-PL" noProof="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pl-PL" noProof="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pl-PL" noProof="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pl-PL" noProof="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pl-PL" noProof="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pl-PL" noProof="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pl-PL" noProof="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pl-PL" noProof="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pl-PL" noProof="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pl-PL" noProof="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pl-PL" noProof="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pl-PL" noProof="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pl-PL" noProof="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pl-PL" noProof="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pl-PL" noProof="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pl-PL" noProof="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pl-PL" noProof="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pl-PL" noProof="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pl-PL" noProof="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pl-PL" noProof="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pl-PL" noProof="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pl-PL" noProof="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pl-PL" noProof="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pl-PL" noProof="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pl-PL" noProof="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pl-PL" noProof="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pl-PL" noProof="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pl-PL" noProof="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pl-PL" noProof="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pl-PL" noProof="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pl-PL" noProof="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pl-PL" noProof="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pl-PL" noProof="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pl-PL" noProof="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pl-PL" noProof="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pl-PL" noProof="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pl-PL" noProof="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pl-PL" noProof="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pl-PL" noProof="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pl-PL" noProof="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pl-PL" noProof="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pl-PL" noProof="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pl-PL" noProof="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pl-PL" noProof="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pl-PL" noProof="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pl-PL" noProof="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pl-PL" noProof="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pl-PL" noProof="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pl-PL" noProof="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pl-PL" noProof="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pl-PL" noProof="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pl-PL" noProof="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pl-PL" noProof="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pl-PL" noProof="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pl-PL" noProof="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pl-PL" noProof="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pl-PL" noProof="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pl-PL" noProof="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pl-PL" noProof="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pl-PL" noProof="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pl-PL" noProof="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pl-PL" noProof="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pl-PL" noProof="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pl-PL" noProof="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pl-PL" noProof="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pl-PL" noProof="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pl-PL" noProof="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pl-PL" noProof="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pl-PL" noProof="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pl-PL" noProof="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pl-PL" noProof="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pl-PL" noProof="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pl-PL" noProof="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pl-PL" noProof="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pl-PL" noProof="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pl-PL" noProof="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pl-PL" noProof="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pl-PL" noProof="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pl-PL" noProof="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pl-PL" noProof="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pl-PL" noProof="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pl-PL" noProof="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pl-PL" noProof="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pl-PL" noProof="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pl-PL" noProof="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pl-PL" noProof="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pl-PL" noProof="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pl-PL" noProof="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pl-PL" noProof="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pl-PL" noProof="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pl-PL" noProof="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pl-PL" noProof="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pl-PL" noProof="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pl-PL" noProof="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pl-PL" noProof="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pl-PL" noProof="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pl-PL" noProof="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pl-PL" noProof="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pl-PL" noProof="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pl-PL" noProof="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pl-PL" noProof="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pl-PL" noProof="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pl-PL" noProof="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pl-PL" noProof="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pl-PL" noProof="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pl-PL" noProof="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pl-PL" noProof="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pl-PL" noProof="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pl-PL" noProof="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pl-PL" noProof="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pl-PL" noProof="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pl-PL" noProof="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pl-PL" noProof="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pl-PL" noProof="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pl-PL" noProof="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pl-PL" noProof="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pl-PL" noProof="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pl-PL" noProof="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pl-PL" noProof="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pl-PL" noProof="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pl-PL" noProof="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pl-PL" noProof="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Model biznesowy">
    <p:spTree>
      <p:nvGrpSpPr>
        <p:cNvPr id="1" name=""/>
        <p:cNvGrpSpPr/>
        <p:nvPr/>
      </p:nvGrpSpPr>
      <p:grpSpPr>
        <a:xfrm>
          <a:off x="0" y="0"/>
          <a:ext cx="0" cy="0"/>
          <a:chOff x="0" y="0"/>
          <a:chExt cx="0" cy="0"/>
        </a:xfrm>
      </p:grpSpPr>
      <p:sp>
        <p:nvSpPr>
          <p:cNvPr id="3" name="Prostokąt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cxnSp>
        <p:nvCxnSpPr>
          <p:cNvPr id="8" name="Łącznik prosty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ytuł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pl-PL" noProof="0"/>
              <a:t>KLIKNIJ, ABY EDYTOWAĆ TYTUŁ</a:t>
            </a:r>
          </a:p>
        </p:txBody>
      </p:sp>
      <p:sp>
        <p:nvSpPr>
          <p:cNvPr id="4" name="Data — symbol zastępczy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pl-PL" noProof="0"/>
              <a:t>01-07-20XX</a:t>
            </a:r>
          </a:p>
        </p:txBody>
      </p:sp>
      <p:sp>
        <p:nvSpPr>
          <p:cNvPr id="5" name="Stopka — symbol zastępczy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pl-PL" noProof="0"/>
              <a:t>Tytuł prezentacji</a:t>
            </a:r>
          </a:p>
        </p:txBody>
      </p:sp>
      <p:sp>
        <p:nvSpPr>
          <p:cNvPr id="6" name="Numer slajdu — symbol zastępczy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pl-PL" noProof="0" smtClean="0"/>
              <a:t>‹#›</a:t>
            </a:fld>
            <a:endParaRPr lang="pl-PL" noProof="0"/>
          </a:p>
        </p:txBody>
      </p:sp>
      <p:sp>
        <p:nvSpPr>
          <p:cNvPr id="13" name="Zawartość — symbol zastępczy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pl-PL" noProof="0"/>
              <a:t>ikona</a:t>
            </a:r>
          </a:p>
        </p:txBody>
      </p:sp>
      <p:sp>
        <p:nvSpPr>
          <p:cNvPr id="17" name="Tekst — symbol zastępczy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Opis sekcji</a:t>
            </a:r>
          </a:p>
        </p:txBody>
      </p:sp>
      <p:sp>
        <p:nvSpPr>
          <p:cNvPr id="19" name="Zawartość — symbol zastępczy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pl-PL" noProof="0"/>
              <a:t>ikona</a:t>
            </a:r>
          </a:p>
        </p:txBody>
      </p:sp>
      <p:sp>
        <p:nvSpPr>
          <p:cNvPr id="20" name="Tekst — symbol zastępczy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Opis sekcji</a:t>
            </a:r>
          </a:p>
        </p:txBody>
      </p:sp>
      <p:sp>
        <p:nvSpPr>
          <p:cNvPr id="22" name="Zawartość — symbol zastępczy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pl-PL" noProof="0"/>
              <a:t>ikona</a:t>
            </a:r>
          </a:p>
        </p:txBody>
      </p:sp>
      <p:sp>
        <p:nvSpPr>
          <p:cNvPr id="23" name="Tekst — symbol zastępczy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Opis sekcji</a:t>
            </a:r>
          </a:p>
        </p:txBody>
      </p:sp>
      <p:sp>
        <p:nvSpPr>
          <p:cNvPr id="15" name="Tekst — symbol zastępczy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pl-PL" noProof="0"/>
              <a:t>PUNKTOR 2</a:t>
            </a:r>
          </a:p>
        </p:txBody>
      </p:sp>
      <p:sp>
        <p:nvSpPr>
          <p:cNvPr id="16" name="Tekst — symbol zastępczy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pl-PL" noProof="0"/>
              <a:t>PUNKTOR 3</a:t>
            </a:r>
          </a:p>
        </p:txBody>
      </p:sp>
      <p:sp>
        <p:nvSpPr>
          <p:cNvPr id="24" name="Tekst — symbol zastępczy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pl-PL" noProof="0"/>
              <a:t>PUNKTOR 4</a:t>
            </a:r>
          </a:p>
        </p:txBody>
      </p:sp>
      <p:cxnSp>
        <p:nvCxnSpPr>
          <p:cNvPr id="10" name="Łącznik prosty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Łącznik prosty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Łącznik prosty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Przegląd informacji o rynku">
    <p:spTree>
      <p:nvGrpSpPr>
        <p:cNvPr id="1" name=""/>
        <p:cNvGrpSpPr/>
        <p:nvPr/>
      </p:nvGrpSpPr>
      <p:grpSpPr>
        <a:xfrm>
          <a:off x="0" y="0"/>
          <a:ext cx="0" cy="0"/>
          <a:chOff x="0" y="0"/>
          <a:chExt cx="0" cy="0"/>
        </a:xfrm>
      </p:grpSpPr>
      <p:sp>
        <p:nvSpPr>
          <p:cNvPr id="10" name="Prostokąt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pl-PL" noProof="0"/>
          </a:p>
        </p:txBody>
      </p:sp>
      <p:cxnSp>
        <p:nvCxnSpPr>
          <p:cNvPr id="11" name="Łącznik prosty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ytuł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pl-PL" noProof="0"/>
              <a:t>Kliknij, aby edytować styl wzorca tytułu</a:t>
            </a:r>
          </a:p>
        </p:txBody>
      </p:sp>
      <p:sp>
        <p:nvSpPr>
          <p:cNvPr id="6" name="Stopka — symbol zastępczy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pl-PL" noProof="0"/>
              <a:t>Tytuł prezentacji</a:t>
            </a:r>
          </a:p>
        </p:txBody>
      </p:sp>
      <p:sp>
        <p:nvSpPr>
          <p:cNvPr id="7" name="Numer slajdu — symbol zastępczy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pl-PL" noProof="0" smtClean="0"/>
              <a:pPr/>
              <a:t>‹#›</a:t>
            </a:fld>
            <a:endParaRPr lang="pl-PL" noProof="0"/>
          </a:p>
        </p:txBody>
      </p:sp>
      <p:sp>
        <p:nvSpPr>
          <p:cNvPr id="16" name="Tekst — symbol zastępczy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pl-PL" noProof="0"/>
              <a:t>1</a:t>
            </a:r>
          </a:p>
        </p:txBody>
      </p:sp>
      <p:sp>
        <p:nvSpPr>
          <p:cNvPr id="17" name="Tekst — symbol zastępczy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pl-PL" noProof="0"/>
              <a:t>2</a:t>
            </a:r>
          </a:p>
        </p:txBody>
      </p:sp>
      <p:sp>
        <p:nvSpPr>
          <p:cNvPr id="18" name="Tekst — symbol zastępczy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pl-PL" noProof="0"/>
              <a:t>3</a:t>
            </a:r>
          </a:p>
        </p:txBody>
      </p:sp>
      <p:sp>
        <p:nvSpPr>
          <p:cNvPr id="20" name="Tekst — symbol zastępczy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pl-PL" noProof="0"/>
              <a:t>Opis sekcji</a:t>
            </a:r>
          </a:p>
        </p:txBody>
      </p:sp>
      <p:sp>
        <p:nvSpPr>
          <p:cNvPr id="21" name="Tekst — symbol zastępczy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pl-PL" noProof="0"/>
              <a:t>Opis sekcji</a:t>
            </a:r>
          </a:p>
        </p:txBody>
      </p:sp>
      <p:sp>
        <p:nvSpPr>
          <p:cNvPr id="9" name="Tekst — symbol zastępczy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rtlCol="0">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pl-PL" noProof="0"/>
              <a:t>Opis sekcji</a:t>
            </a:r>
          </a:p>
        </p:txBody>
      </p:sp>
      <p:sp>
        <p:nvSpPr>
          <p:cNvPr id="24" name="Data — symbol zastępczy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pl-PL" noProof="0"/>
              <a:t>01-07-20XX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ytuł — symbol zastępczy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pl-PL" noProof="0"/>
              <a:t>KLIKNIJ, ABY EDYTOWAĆ STYL WZORCA TYTUŁU</a:t>
            </a:r>
          </a:p>
        </p:txBody>
      </p:sp>
      <p:sp>
        <p:nvSpPr>
          <p:cNvPr id="3" name="Tekst — symbol zastępczy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pl-PL" noProof="0"/>
              <a:t>Kliknij, aby edytować style wzorców tekstu</a:t>
            </a:r>
          </a:p>
          <a:p>
            <a:pPr lvl="1" rtl="0"/>
            <a:r>
              <a:rPr lang="pl-PL" noProof="0"/>
              <a:t>Drugi poziom</a:t>
            </a:r>
          </a:p>
          <a:p>
            <a:pPr lvl="2" rtl="0"/>
            <a:r>
              <a:rPr lang="pl-PL" noProof="0"/>
              <a:t>Trzeci poziom</a:t>
            </a:r>
          </a:p>
          <a:p>
            <a:pPr lvl="3" rtl="0"/>
            <a:r>
              <a:rPr lang="pl-PL" noProof="0"/>
              <a:t>Czwarty poziom</a:t>
            </a:r>
          </a:p>
          <a:p>
            <a:pPr lvl="4" rtl="0"/>
            <a:r>
              <a:rPr lang="pl-PL" noProof="0"/>
              <a:t>Piąty poziom</a:t>
            </a:r>
          </a:p>
        </p:txBody>
      </p:sp>
      <p:sp>
        <p:nvSpPr>
          <p:cNvPr id="4" name="Data — symbol zastępczy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pPr rtl="0"/>
            <a:r>
              <a:rPr lang="pl-PL" noProof="0"/>
              <a:t>01-07-20XX</a:t>
            </a:r>
          </a:p>
        </p:txBody>
      </p:sp>
      <p:sp>
        <p:nvSpPr>
          <p:cNvPr id="5" name="Stopka — symbol zastępczy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pPr rtl="0"/>
            <a:r>
              <a:rPr lang="pl-PL" noProof="0"/>
              <a:t>Tytuł prezentacji</a:t>
            </a:r>
          </a:p>
        </p:txBody>
      </p:sp>
      <p:sp>
        <p:nvSpPr>
          <p:cNvPr id="6" name="Numer slajdu — symbol zastępczy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pPr rtl="0"/>
            <a:fld id="{B5CEABB6-07DC-46E8-9B57-56EC44A396E5}" type="slidenum">
              <a:rPr lang="pl-PL" noProof="0" smtClean="0"/>
              <a:pPr/>
              <a:t>‹#›</a:t>
            </a:fld>
            <a:endParaRPr lang="pl-PL" noProof="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ytuł 8">
            <a:extLst>
              <a:ext uri="{FF2B5EF4-FFF2-40B4-BE49-F238E27FC236}">
                <a16:creationId xmlns:a16="http://schemas.microsoft.com/office/drawing/2014/main" id="{F9A70E70-C058-4A66-85BB-82F2C235E05B}"/>
              </a:ext>
            </a:extLst>
          </p:cNvPr>
          <p:cNvSpPr>
            <a:spLocks noGrp="1"/>
          </p:cNvSpPr>
          <p:nvPr>
            <p:ph type="ctrTitle"/>
          </p:nvPr>
        </p:nvSpPr>
        <p:spPr>
          <a:xfrm>
            <a:off x="6437376" y="1874520"/>
            <a:ext cx="4379976" cy="1547583"/>
          </a:xfrm>
        </p:spPr>
        <p:txBody>
          <a:bodyPr rtlCol="0">
            <a:normAutofit fontScale="90000"/>
          </a:bodyPr>
          <a:lstStyle/>
          <a:p>
            <a:pPr rtl="0"/>
            <a:r>
              <a:rPr lang="pl-PL" sz="3200" dirty="0" err="1"/>
              <a:t>Erazmus</a:t>
            </a:r>
            <a:r>
              <a:rPr lang="pl-PL" sz="3200" dirty="0"/>
              <a:t>+</a:t>
            </a:r>
            <a:br>
              <a:rPr lang="pl-PL" sz="3200" dirty="0"/>
            </a:br>
            <a:br>
              <a:rPr lang="pl-PL" dirty="0"/>
            </a:br>
            <a:r>
              <a:rPr lang="pl-PL" dirty="0" err="1"/>
              <a:t>Future</a:t>
            </a:r>
            <a:r>
              <a:rPr lang="pl-PL" dirty="0"/>
              <a:t> </a:t>
            </a:r>
            <a:r>
              <a:rPr lang="pl-PL" dirty="0" err="1"/>
              <a:t>jobs</a:t>
            </a:r>
            <a:endParaRPr lang="pl-PL" dirty="0"/>
          </a:p>
        </p:txBody>
      </p:sp>
      <p:sp>
        <p:nvSpPr>
          <p:cNvPr id="20" name="Podtytuł 2">
            <a:extLst>
              <a:ext uri="{FF2B5EF4-FFF2-40B4-BE49-F238E27FC236}">
                <a16:creationId xmlns:a16="http://schemas.microsoft.com/office/drawing/2014/main" id="{B1DFF4FF-96BE-9147-96D1-A240ED566CE1}"/>
              </a:ext>
            </a:extLst>
          </p:cNvPr>
          <p:cNvSpPr>
            <a:spLocks noGrp="1"/>
          </p:cNvSpPr>
          <p:nvPr>
            <p:ph type="subTitle" idx="1"/>
          </p:nvPr>
        </p:nvSpPr>
        <p:spPr>
          <a:xfrm>
            <a:off x="6437376" y="3483864"/>
            <a:ext cx="4379976" cy="613370"/>
          </a:xfrm>
        </p:spPr>
        <p:txBody>
          <a:bodyPr rtlCol="0">
            <a:normAutofit fontScale="92500" lnSpcReduction="20000"/>
          </a:bodyPr>
          <a:lstStyle/>
          <a:p>
            <a:pPr rtl="0"/>
            <a:r>
              <a:rPr lang="pl-PL" dirty="0"/>
              <a:t>Jan Dombrowski</a:t>
            </a:r>
          </a:p>
          <a:p>
            <a:pPr rtl="0"/>
            <a:r>
              <a:rPr lang="pl-PL" dirty="0"/>
              <a:t>Paweł </a:t>
            </a:r>
            <a:r>
              <a:rPr lang="pl-PL" dirty="0" err="1"/>
              <a:t>Kobeszko</a:t>
            </a:r>
            <a:endParaRPr lang="pl-PL" dirty="0"/>
          </a:p>
        </p:txBody>
      </p:sp>
    </p:spTree>
    <p:extLst>
      <p:ext uri="{BB962C8B-B14F-4D97-AF65-F5344CB8AC3E}">
        <p14:creationId xmlns:p14="http://schemas.microsoft.com/office/powerpoint/2010/main" val="14761372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5B3C6FEE-7926-BC85-2388-C193AE6B1BA2}"/>
              </a:ext>
            </a:extLst>
          </p:cNvPr>
          <p:cNvSpPr>
            <a:spLocks noGrp="1"/>
          </p:cNvSpPr>
          <p:nvPr>
            <p:ph type="title"/>
          </p:nvPr>
        </p:nvSpPr>
        <p:spPr/>
        <p:txBody>
          <a:bodyPr>
            <a:normAutofit/>
          </a:bodyPr>
          <a:lstStyle/>
          <a:p>
            <a:r>
              <a:rPr lang="pl-PL" dirty="0" err="1"/>
              <a:t>What</a:t>
            </a:r>
            <a:r>
              <a:rPr lang="pl-PL" dirty="0"/>
              <a:t> </a:t>
            </a:r>
            <a:r>
              <a:rPr lang="pl-PL" dirty="0" err="1"/>
              <a:t>are</a:t>
            </a:r>
            <a:r>
              <a:rPr lang="pl-PL" dirty="0"/>
              <a:t> </a:t>
            </a:r>
            <a:r>
              <a:rPr lang="pl-PL" dirty="0" err="1"/>
              <a:t>future</a:t>
            </a:r>
            <a:r>
              <a:rPr lang="pl-PL" dirty="0"/>
              <a:t> </a:t>
            </a:r>
            <a:r>
              <a:rPr lang="pl-PL" dirty="0" err="1"/>
              <a:t>jobs</a:t>
            </a:r>
            <a:r>
              <a:rPr lang="pl-PL" dirty="0"/>
              <a:t>?</a:t>
            </a:r>
            <a:endParaRPr lang="en-US" dirty="0"/>
          </a:p>
        </p:txBody>
      </p:sp>
      <p:sp>
        <p:nvSpPr>
          <p:cNvPr id="3" name="Symbol zastępczy daty 2">
            <a:extLst>
              <a:ext uri="{FF2B5EF4-FFF2-40B4-BE49-F238E27FC236}">
                <a16:creationId xmlns:a16="http://schemas.microsoft.com/office/drawing/2014/main" id="{82F24653-95D3-3D5B-E1D6-43DBA56D7713}"/>
              </a:ext>
            </a:extLst>
          </p:cNvPr>
          <p:cNvSpPr>
            <a:spLocks noGrp="1"/>
          </p:cNvSpPr>
          <p:nvPr>
            <p:ph type="dt" sz="half" idx="10"/>
          </p:nvPr>
        </p:nvSpPr>
        <p:spPr/>
        <p:txBody>
          <a:bodyPr/>
          <a:lstStyle/>
          <a:p>
            <a:pPr rtl="0"/>
            <a:endParaRPr lang="pl-PL" noProof="0" dirty="0"/>
          </a:p>
        </p:txBody>
      </p:sp>
      <p:sp>
        <p:nvSpPr>
          <p:cNvPr id="4" name="Symbol zastępczy stopki 3">
            <a:extLst>
              <a:ext uri="{FF2B5EF4-FFF2-40B4-BE49-F238E27FC236}">
                <a16:creationId xmlns:a16="http://schemas.microsoft.com/office/drawing/2014/main" id="{DD61C4B0-BD6E-E35C-9DAC-5770DBCFA6C8}"/>
              </a:ext>
            </a:extLst>
          </p:cNvPr>
          <p:cNvSpPr>
            <a:spLocks noGrp="1"/>
          </p:cNvSpPr>
          <p:nvPr>
            <p:ph type="ftr" sz="quarter" idx="11"/>
          </p:nvPr>
        </p:nvSpPr>
        <p:spPr/>
        <p:txBody>
          <a:bodyPr/>
          <a:lstStyle/>
          <a:p>
            <a:pPr rtl="0"/>
            <a:endParaRPr lang="pl-PL" noProof="0" dirty="0"/>
          </a:p>
        </p:txBody>
      </p:sp>
      <p:sp>
        <p:nvSpPr>
          <p:cNvPr id="5" name="Symbol zastępczy numeru slajdu 4">
            <a:extLst>
              <a:ext uri="{FF2B5EF4-FFF2-40B4-BE49-F238E27FC236}">
                <a16:creationId xmlns:a16="http://schemas.microsoft.com/office/drawing/2014/main" id="{093B0130-BE85-8560-8A53-5BD990464D8F}"/>
              </a:ext>
            </a:extLst>
          </p:cNvPr>
          <p:cNvSpPr>
            <a:spLocks noGrp="1"/>
          </p:cNvSpPr>
          <p:nvPr>
            <p:ph type="sldNum" sz="quarter" idx="12"/>
          </p:nvPr>
        </p:nvSpPr>
        <p:spPr/>
        <p:txBody>
          <a:bodyPr/>
          <a:lstStyle/>
          <a:p>
            <a:pPr rtl="0"/>
            <a:fld id="{B5CEABB6-07DC-46E8-9B57-56EC44A396E5}" type="slidenum">
              <a:rPr lang="pl-PL" noProof="0" smtClean="0"/>
              <a:t>2</a:t>
            </a:fld>
            <a:endParaRPr lang="pl-PL" noProof="0"/>
          </a:p>
        </p:txBody>
      </p:sp>
      <p:sp>
        <p:nvSpPr>
          <p:cNvPr id="6" name="Symbol zastępczy tekstu 5">
            <a:extLst>
              <a:ext uri="{FF2B5EF4-FFF2-40B4-BE49-F238E27FC236}">
                <a16:creationId xmlns:a16="http://schemas.microsoft.com/office/drawing/2014/main" id="{8BEDD034-4F96-6541-ED73-8F81AE3F1165}"/>
              </a:ext>
            </a:extLst>
          </p:cNvPr>
          <p:cNvSpPr>
            <a:spLocks noGrp="1"/>
          </p:cNvSpPr>
          <p:nvPr>
            <p:ph type="body" sz="quarter" idx="13"/>
          </p:nvPr>
        </p:nvSpPr>
        <p:spPr>
          <a:xfrm>
            <a:off x="838200" y="2816351"/>
            <a:ext cx="4114800" cy="3403695"/>
          </a:xfrm>
        </p:spPr>
        <p:txBody>
          <a:bodyPr>
            <a:noAutofit/>
          </a:bodyPr>
          <a:lstStyle/>
          <a:p>
            <a:r>
              <a:rPr lang="en-US" sz="1600" dirty="0"/>
              <a:t>Predicting future jobs is difficult, as it depends on a variety of factors such as technological advancements, economic trends, demographic changes</a:t>
            </a:r>
            <a:r>
              <a:rPr lang="pl-PL" sz="1600" dirty="0"/>
              <a:t> </a:t>
            </a:r>
            <a:r>
              <a:rPr lang="pl-PL" sz="1600" dirty="0" err="1"/>
              <a:t>such</a:t>
            </a:r>
            <a:r>
              <a:rPr lang="pl-PL" sz="1600" dirty="0"/>
              <a:t> as </a:t>
            </a:r>
          </a:p>
          <a:p>
            <a:r>
              <a:rPr lang="pl-PL" sz="1600" dirty="0"/>
              <a:t>1. Healthcare</a:t>
            </a:r>
          </a:p>
          <a:p>
            <a:r>
              <a:rPr lang="pl-PL" sz="1600" dirty="0"/>
              <a:t>2. Technology</a:t>
            </a:r>
          </a:p>
          <a:p>
            <a:r>
              <a:rPr lang="pl-PL" sz="1600" dirty="0"/>
              <a:t>3. </a:t>
            </a:r>
            <a:r>
              <a:rPr lang="pl-PL" sz="1600" dirty="0" err="1"/>
              <a:t>Environmental</a:t>
            </a:r>
            <a:r>
              <a:rPr lang="pl-PL" sz="1600" dirty="0"/>
              <a:t> </a:t>
            </a:r>
            <a:r>
              <a:rPr lang="pl-PL" sz="1600" dirty="0" err="1"/>
              <a:t>sustainability</a:t>
            </a:r>
            <a:endParaRPr lang="pl-PL" sz="1600" dirty="0"/>
          </a:p>
          <a:p>
            <a:r>
              <a:rPr lang="pl-PL" sz="1600" dirty="0"/>
              <a:t>4. </a:t>
            </a:r>
            <a:r>
              <a:rPr lang="pl-PL" sz="1600" dirty="0" err="1"/>
              <a:t>Education</a:t>
            </a:r>
            <a:r>
              <a:rPr lang="pl-PL" sz="1600" dirty="0"/>
              <a:t> and </a:t>
            </a:r>
            <a:r>
              <a:rPr lang="pl-PL" sz="1600" dirty="0" err="1"/>
              <a:t>training</a:t>
            </a:r>
            <a:endParaRPr lang="pl-PL" sz="1600" dirty="0"/>
          </a:p>
          <a:p>
            <a:r>
              <a:rPr lang="pl-PL" sz="1600" dirty="0"/>
              <a:t>5. Creative and </a:t>
            </a:r>
            <a:r>
              <a:rPr lang="pl-PL" sz="1600" dirty="0" err="1"/>
              <a:t>cultural</a:t>
            </a:r>
            <a:r>
              <a:rPr lang="pl-PL" sz="1600" dirty="0"/>
              <a:t> </a:t>
            </a:r>
            <a:r>
              <a:rPr lang="pl-PL" sz="1600" dirty="0" err="1"/>
              <a:t>industries</a:t>
            </a:r>
            <a:endParaRPr lang="pl-PL" sz="1600" dirty="0"/>
          </a:p>
        </p:txBody>
      </p:sp>
    </p:spTree>
    <p:extLst>
      <p:ext uri="{BB962C8B-B14F-4D97-AF65-F5344CB8AC3E}">
        <p14:creationId xmlns:p14="http://schemas.microsoft.com/office/powerpoint/2010/main" val="28064298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E3C07B73-6359-D70B-3E78-BAF2F1D5096A}"/>
              </a:ext>
            </a:extLst>
          </p:cNvPr>
          <p:cNvSpPr>
            <a:spLocks noGrp="1"/>
          </p:cNvSpPr>
          <p:nvPr>
            <p:ph type="title"/>
          </p:nvPr>
        </p:nvSpPr>
        <p:spPr/>
        <p:txBody>
          <a:bodyPr/>
          <a:lstStyle/>
          <a:p>
            <a:r>
              <a:rPr lang="pl-PL" dirty="0"/>
              <a:t>5 most </a:t>
            </a:r>
            <a:r>
              <a:rPr lang="pl-PL" dirty="0" err="1"/>
              <a:t>interesting</a:t>
            </a:r>
            <a:r>
              <a:rPr lang="pl-PL" dirty="0"/>
              <a:t> </a:t>
            </a:r>
            <a:r>
              <a:rPr lang="pl-PL" dirty="0" err="1"/>
              <a:t>jobs</a:t>
            </a:r>
            <a:r>
              <a:rPr lang="pl-PL" dirty="0"/>
              <a:t> of </a:t>
            </a:r>
            <a:r>
              <a:rPr lang="pl-PL" dirty="0" err="1"/>
              <a:t>future</a:t>
            </a:r>
            <a:endParaRPr lang="en-US" dirty="0"/>
          </a:p>
        </p:txBody>
      </p:sp>
      <p:sp>
        <p:nvSpPr>
          <p:cNvPr id="3" name="Symbol zastępczy daty 2">
            <a:extLst>
              <a:ext uri="{FF2B5EF4-FFF2-40B4-BE49-F238E27FC236}">
                <a16:creationId xmlns:a16="http://schemas.microsoft.com/office/drawing/2014/main" id="{B4B23B53-4751-6554-B891-E0750606F548}"/>
              </a:ext>
            </a:extLst>
          </p:cNvPr>
          <p:cNvSpPr>
            <a:spLocks noGrp="1"/>
          </p:cNvSpPr>
          <p:nvPr>
            <p:ph type="dt" sz="half" idx="10"/>
          </p:nvPr>
        </p:nvSpPr>
        <p:spPr/>
        <p:txBody>
          <a:bodyPr/>
          <a:lstStyle/>
          <a:p>
            <a:pPr rtl="0"/>
            <a:endParaRPr lang="pl-PL" noProof="0" dirty="0"/>
          </a:p>
        </p:txBody>
      </p:sp>
      <p:sp>
        <p:nvSpPr>
          <p:cNvPr id="4" name="Symbol zastępczy stopki 3">
            <a:extLst>
              <a:ext uri="{FF2B5EF4-FFF2-40B4-BE49-F238E27FC236}">
                <a16:creationId xmlns:a16="http://schemas.microsoft.com/office/drawing/2014/main" id="{E84A4AF7-D1CC-57F7-10CD-C50E9BC8885A}"/>
              </a:ext>
            </a:extLst>
          </p:cNvPr>
          <p:cNvSpPr>
            <a:spLocks noGrp="1"/>
          </p:cNvSpPr>
          <p:nvPr>
            <p:ph type="ftr" sz="quarter" idx="11"/>
          </p:nvPr>
        </p:nvSpPr>
        <p:spPr/>
        <p:txBody>
          <a:bodyPr/>
          <a:lstStyle/>
          <a:p>
            <a:pPr rtl="0"/>
            <a:endParaRPr lang="pl-PL" noProof="0" dirty="0"/>
          </a:p>
        </p:txBody>
      </p:sp>
      <p:sp>
        <p:nvSpPr>
          <p:cNvPr id="5" name="Symbol zastępczy numeru slajdu 4">
            <a:extLst>
              <a:ext uri="{FF2B5EF4-FFF2-40B4-BE49-F238E27FC236}">
                <a16:creationId xmlns:a16="http://schemas.microsoft.com/office/drawing/2014/main" id="{B3525E3E-4252-6616-13F3-9D25D596529C}"/>
              </a:ext>
            </a:extLst>
          </p:cNvPr>
          <p:cNvSpPr>
            <a:spLocks noGrp="1"/>
          </p:cNvSpPr>
          <p:nvPr>
            <p:ph type="sldNum" sz="quarter" idx="12"/>
          </p:nvPr>
        </p:nvSpPr>
        <p:spPr/>
        <p:txBody>
          <a:bodyPr/>
          <a:lstStyle/>
          <a:p>
            <a:pPr rtl="0"/>
            <a:fld id="{B5CEABB6-07DC-46E8-9B57-56EC44A396E5}" type="slidenum">
              <a:rPr lang="pl-PL" noProof="0" smtClean="0"/>
              <a:t>3</a:t>
            </a:fld>
            <a:endParaRPr lang="pl-PL" noProof="0"/>
          </a:p>
        </p:txBody>
      </p:sp>
      <p:sp>
        <p:nvSpPr>
          <p:cNvPr id="6" name="Symbol zastępczy tekstu 5">
            <a:extLst>
              <a:ext uri="{FF2B5EF4-FFF2-40B4-BE49-F238E27FC236}">
                <a16:creationId xmlns:a16="http://schemas.microsoft.com/office/drawing/2014/main" id="{FBA5C577-4D9C-70EC-1A8F-05584DAED4AB}"/>
              </a:ext>
            </a:extLst>
          </p:cNvPr>
          <p:cNvSpPr>
            <a:spLocks noGrp="1"/>
          </p:cNvSpPr>
          <p:nvPr>
            <p:ph type="body" sz="quarter" idx="13"/>
          </p:nvPr>
        </p:nvSpPr>
        <p:spPr/>
        <p:txBody>
          <a:bodyPr>
            <a:normAutofit/>
          </a:bodyPr>
          <a:lstStyle/>
          <a:p>
            <a:r>
              <a:rPr lang="pl-PL" sz="1800" b="1" dirty="0">
                <a:solidFill>
                  <a:schemeClr val="tx1">
                    <a:lumMod val="95000"/>
                    <a:lumOff val="5000"/>
                  </a:schemeClr>
                </a:solidFill>
              </a:rPr>
              <a:t>Farmer </a:t>
            </a:r>
            <a:r>
              <a:rPr lang="pl-PL" sz="1800" b="1" dirty="0" err="1">
                <a:solidFill>
                  <a:schemeClr val="tx1">
                    <a:lumMod val="95000"/>
                    <a:lumOff val="5000"/>
                  </a:schemeClr>
                </a:solidFill>
              </a:rPr>
              <a:t>that</a:t>
            </a:r>
            <a:r>
              <a:rPr lang="pl-PL" sz="1800" b="1" dirty="0">
                <a:solidFill>
                  <a:schemeClr val="tx1">
                    <a:lumMod val="95000"/>
                    <a:lumOff val="5000"/>
                  </a:schemeClr>
                </a:solidFill>
              </a:rPr>
              <a:t> </a:t>
            </a:r>
            <a:r>
              <a:rPr lang="pl-PL" sz="1800" b="1" dirty="0" err="1">
                <a:solidFill>
                  <a:schemeClr val="tx1">
                    <a:lumMod val="95000"/>
                    <a:lumOff val="5000"/>
                  </a:schemeClr>
                </a:solidFill>
              </a:rPr>
              <a:t>works</a:t>
            </a:r>
            <a:r>
              <a:rPr lang="pl-PL" sz="1800" b="1" dirty="0">
                <a:solidFill>
                  <a:schemeClr val="tx1">
                    <a:lumMod val="95000"/>
                    <a:lumOff val="5000"/>
                  </a:schemeClr>
                </a:solidFill>
              </a:rPr>
              <a:t> in </a:t>
            </a:r>
            <a:r>
              <a:rPr lang="pl-PL" sz="1800" b="1" dirty="0" err="1">
                <a:solidFill>
                  <a:schemeClr val="tx1">
                    <a:lumMod val="95000"/>
                    <a:lumOff val="5000"/>
                  </a:schemeClr>
                </a:solidFill>
              </a:rPr>
              <a:t>space</a:t>
            </a:r>
            <a:endParaRPr lang="en-US" sz="1800" b="1" dirty="0">
              <a:solidFill>
                <a:schemeClr val="tx1">
                  <a:lumMod val="95000"/>
                  <a:lumOff val="5000"/>
                </a:schemeClr>
              </a:solidFill>
            </a:endParaRPr>
          </a:p>
        </p:txBody>
      </p:sp>
      <p:sp>
        <p:nvSpPr>
          <p:cNvPr id="7" name="Symbol zastępczy tekstu 6">
            <a:extLst>
              <a:ext uri="{FF2B5EF4-FFF2-40B4-BE49-F238E27FC236}">
                <a16:creationId xmlns:a16="http://schemas.microsoft.com/office/drawing/2014/main" id="{156A119B-CB03-A736-E2F3-4B9162150B08}"/>
              </a:ext>
            </a:extLst>
          </p:cNvPr>
          <p:cNvSpPr>
            <a:spLocks noGrp="1"/>
          </p:cNvSpPr>
          <p:nvPr>
            <p:ph type="body" sz="quarter" idx="14"/>
          </p:nvPr>
        </p:nvSpPr>
        <p:spPr/>
        <p:txBody>
          <a:bodyPr/>
          <a:lstStyle/>
          <a:p>
            <a:r>
              <a:rPr lang="pl-PL" b="1" dirty="0">
                <a:solidFill>
                  <a:schemeClr val="tx2">
                    <a:lumMod val="50000"/>
                    <a:lumOff val="50000"/>
                  </a:schemeClr>
                </a:solidFill>
              </a:rPr>
              <a:t>1.Space </a:t>
            </a:r>
            <a:r>
              <a:rPr lang="pl-PL" b="1" dirty="0" err="1">
                <a:solidFill>
                  <a:schemeClr val="tx2">
                    <a:lumMod val="50000"/>
                    <a:lumOff val="50000"/>
                  </a:schemeClr>
                </a:solidFill>
              </a:rPr>
              <a:t>Framer</a:t>
            </a:r>
            <a:endParaRPr lang="en-US" b="1" dirty="0">
              <a:solidFill>
                <a:schemeClr val="tx2">
                  <a:lumMod val="50000"/>
                  <a:lumOff val="50000"/>
                </a:schemeClr>
              </a:solidFill>
            </a:endParaRPr>
          </a:p>
        </p:txBody>
      </p:sp>
      <p:sp>
        <p:nvSpPr>
          <p:cNvPr id="8" name="Symbol zastępczy tekstu 7">
            <a:extLst>
              <a:ext uri="{FF2B5EF4-FFF2-40B4-BE49-F238E27FC236}">
                <a16:creationId xmlns:a16="http://schemas.microsoft.com/office/drawing/2014/main" id="{599DE91A-CC3B-0D9B-67AA-18AB7ED99A28}"/>
              </a:ext>
            </a:extLst>
          </p:cNvPr>
          <p:cNvSpPr>
            <a:spLocks noGrp="1"/>
          </p:cNvSpPr>
          <p:nvPr>
            <p:ph type="body" sz="quarter" idx="15"/>
          </p:nvPr>
        </p:nvSpPr>
        <p:spPr/>
        <p:txBody>
          <a:bodyPr>
            <a:normAutofit/>
          </a:bodyPr>
          <a:lstStyle/>
          <a:p>
            <a:r>
              <a:rPr lang="pl-PL" sz="1800" b="1" dirty="0">
                <a:solidFill>
                  <a:schemeClr val="tx1">
                    <a:lumMod val="95000"/>
                    <a:lumOff val="5000"/>
                  </a:schemeClr>
                </a:solidFill>
              </a:rPr>
              <a:t>Design rockers and </a:t>
            </a:r>
            <a:r>
              <a:rPr lang="pl-PL" sz="1800" b="1" dirty="0" err="1">
                <a:solidFill>
                  <a:schemeClr val="tx1">
                    <a:lumMod val="95000"/>
                    <a:lumOff val="5000"/>
                  </a:schemeClr>
                </a:solidFill>
              </a:rPr>
              <a:t>habitats</a:t>
            </a:r>
            <a:r>
              <a:rPr lang="pl-PL" sz="1800" b="1" dirty="0">
                <a:solidFill>
                  <a:schemeClr val="tx1">
                    <a:lumMod val="95000"/>
                    <a:lumOff val="5000"/>
                  </a:schemeClr>
                </a:solidFill>
              </a:rPr>
              <a:t> for </a:t>
            </a:r>
            <a:r>
              <a:rPr lang="pl-PL" sz="1800" b="1" dirty="0" err="1">
                <a:solidFill>
                  <a:schemeClr val="tx1">
                    <a:lumMod val="95000"/>
                    <a:lumOff val="5000"/>
                  </a:schemeClr>
                </a:solidFill>
              </a:rPr>
              <a:t>astronauts</a:t>
            </a:r>
            <a:r>
              <a:rPr lang="pl-PL" sz="1800" b="1" dirty="0">
                <a:solidFill>
                  <a:schemeClr val="tx1">
                    <a:lumMod val="95000"/>
                    <a:lumOff val="5000"/>
                  </a:schemeClr>
                </a:solidFill>
              </a:rPr>
              <a:t>  </a:t>
            </a:r>
            <a:endParaRPr lang="en-US" sz="1800" b="1" dirty="0">
              <a:solidFill>
                <a:schemeClr val="tx1">
                  <a:lumMod val="95000"/>
                  <a:lumOff val="5000"/>
                </a:schemeClr>
              </a:solidFill>
            </a:endParaRPr>
          </a:p>
        </p:txBody>
      </p:sp>
      <p:sp>
        <p:nvSpPr>
          <p:cNvPr id="9" name="Symbol zastępczy tekstu 8">
            <a:extLst>
              <a:ext uri="{FF2B5EF4-FFF2-40B4-BE49-F238E27FC236}">
                <a16:creationId xmlns:a16="http://schemas.microsoft.com/office/drawing/2014/main" id="{E175C60D-2100-A66E-2F4C-381029AE227B}"/>
              </a:ext>
            </a:extLst>
          </p:cNvPr>
          <p:cNvSpPr>
            <a:spLocks noGrp="1"/>
          </p:cNvSpPr>
          <p:nvPr>
            <p:ph type="body" sz="quarter" idx="16"/>
          </p:nvPr>
        </p:nvSpPr>
        <p:spPr/>
        <p:txBody>
          <a:bodyPr/>
          <a:lstStyle/>
          <a:p>
            <a:r>
              <a:rPr lang="pl-PL" b="1" dirty="0">
                <a:solidFill>
                  <a:srgbClr val="7030A0"/>
                </a:solidFill>
              </a:rPr>
              <a:t>2.Space Architect</a:t>
            </a:r>
            <a:endParaRPr lang="en-US" b="1" dirty="0">
              <a:solidFill>
                <a:srgbClr val="7030A0"/>
              </a:solidFill>
            </a:endParaRPr>
          </a:p>
        </p:txBody>
      </p:sp>
      <p:sp>
        <p:nvSpPr>
          <p:cNvPr id="10" name="Symbol zastępczy tekstu 9">
            <a:extLst>
              <a:ext uri="{FF2B5EF4-FFF2-40B4-BE49-F238E27FC236}">
                <a16:creationId xmlns:a16="http://schemas.microsoft.com/office/drawing/2014/main" id="{2CD2BFCB-8A16-B589-54EC-E1B62EA6E5FA}"/>
              </a:ext>
            </a:extLst>
          </p:cNvPr>
          <p:cNvSpPr>
            <a:spLocks noGrp="1"/>
          </p:cNvSpPr>
          <p:nvPr>
            <p:ph type="body" sz="quarter" idx="17"/>
          </p:nvPr>
        </p:nvSpPr>
        <p:spPr/>
        <p:txBody>
          <a:bodyPr>
            <a:normAutofit/>
          </a:bodyPr>
          <a:lstStyle/>
          <a:p>
            <a:r>
              <a:rPr lang="en-US" sz="1800" b="1" dirty="0">
                <a:solidFill>
                  <a:schemeClr val="tx1">
                    <a:lumMod val="95000"/>
                    <a:lumOff val="5000"/>
                  </a:schemeClr>
                </a:solidFill>
              </a:rPr>
              <a:t>Navigates in space and create space maps</a:t>
            </a:r>
          </a:p>
        </p:txBody>
      </p:sp>
      <p:sp>
        <p:nvSpPr>
          <p:cNvPr id="11" name="Symbol zastępczy tekstu 10">
            <a:extLst>
              <a:ext uri="{FF2B5EF4-FFF2-40B4-BE49-F238E27FC236}">
                <a16:creationId xmlns:a16="http://schemas.microsoft.com/office/drawing/2014/main" id="{CAFE0A62-925A-8E17-42A2-163B3A940EF3}"/>
              </a:ext>
            </a:extLst>
          </p:cNvPr>
          <p:cNvSpPr>
            <a:spLocks noGrp="1"/>
          </p:cNvSpPr>
          <p:nvPr>
            <p:ph type="body" sz="quarter" idx="18"/>
          </p:nvPr>
        </p:nvSpPr>
        <p:spPr>
          <a:xfrm>
            <a:off x="4940020" y="1688419"/>
            <a:ext cx="3972626" cy="365760"/>
          </a:xfrm>
        </p:spPr>
        <p:txBody>
          <a:bodyPr/>
          <a:lstStyle/>
          <a:p>
            <a:r>
              <a:rPr lang="pl-PL" sz="2000" b="1" dirty="0">
                <a:solidFill>
                  <a:schemeClr val="accent2">
                    <a:lumMod val="75000"/>
                  </a:schemeClr>
                </a:solidFill>
              </a:rPr>
              <a:t>4. </a:t>
            </a:r>
            <a:r>
              <a:rPr lang="pl-PL" sz="2000" b="1" dirty="0" err="1">
                <a:solidFill>
                  <a:schemeClr val="accent2">
                    <a:lumMod val="75000"/>
                  </a:schemeClr>
                </a:solidFill>
              </a:rPr>
              <a:t>Interplanetary</a:t>
            </a:r>
            <a:r>
              <a:rPr lang="pl-PL" sz="2000" b="1" dirty="0">
                <a:solidFill>
                  <a:schemeClr val="accent2">
                    <a:lumMod val="75000"/>
                  </a:schemeClr>
                </a:solidFill>
              </a:rPr>
              <a:t> </a:t>
            </a:r>
            <a:r>
              <a:rPr lang="pl-PL" sz="2000" b="1" dirty="0" err="1">
                <a:solidFill>
                  <a:schemeClr val="accent2">
                    <a:lumMod val="75000"/>
                  </a:schemeClr>
                </a:solidFill>
              </a:rPr>
              <a:t>navigator</a:t>
            </a:r>
            <a:endParaRPr lang="en-US" sz="2000" b="1" dirty="0">
              <a:solidFill>
                <a:schemeClr val="accent2">
                  <a:lumMod val="75000"/>
                </a:schemeClr>
              </a:solidFill>
            </a:endParaRPr>
          </a:p>
        </p:txBody>
      </p:sp>
      <p:sp>
        <p:nvSpPr>
          <p:cNvPr id="12" name="Symbol zastępczy tekstu 11">
            <a:extLst>
              <a:ext uri="{FF2B5EF4-FFF2-40B4-BE49-F238E27FC236}">
                <a16:creationId xmlns:a16="http://schemas.microsoft.com/office/drawing/2014/main" id="{72FB0637-FE3F-EE45-7693-7EFB2FF86E70}"/>
              </a:ext>
            </a:extLst>
          </p:cNvPr>
          <p:cNvSpPr>
            <a:spLocks noGrp="1"/>
          </p:cNvSpPr>
          <p:nvPr>
            <p:ph type="body" sz="quarter" idx="19"/>
          </p:nvPr>
        </p:nvSpPr>
        <p:spPr/>
        <p:txBody>
          <a:bodyPr/>
          <a:lstStyle/>
          <a:p>
            <a:r>
              <a:rPr lang="pl-PL" sz="1800" b="1" dirty="0">
                <a:solidFill>
                  <a:schemeClr val="tx1">
                    <a:lumMod val="95000"/>
                    <a:lumOff val="5000"/>
                  </a:schemeClr>
                </a:solidFill>
              </a:rPr>
              <a:t>T</a:t>
            </a:r>
            <a:r>
              <a:rPr lang="en-US" sz="1800" b="1" dirty="0">
                <a:solidFill>
                  <a:schemeClr val="tx1">
                    <a:lumMod val="95000"/>
                    <a:lumOff val="5000"/>
                  </a:schemeClr>
                </a:solidFill>
              </a:rPr>
              <a:t>he use of information technology to solve language problems</a:t>
            </a:r>
          </a:p>
          <a:p>
            <a:endParaRPr lang="en-US" dirty="0"/>
          </a:p>
        </p:txBody>
      </p:sp>
      <p:sp>
        <p:nvSpPr>
          <p:cNvPr id="13" name="Symbol zastępczy tekstu 12">
            <a:extLst>
              <a:ext uri="{FF2B5EF4-FFF2-40B4-BE49-F238E27FC236}">
                <a16:creationId xmlns:a16="http://schemas.microsoft.com/office/drawing/2014/main" id="{D59A85E3-9AAB-E510-12FC-A6AC25CA88BA}"/>
              </a:ext>
            </a:extLst>
          </p:cNvPr>
          <p:cNvSpPr>
            <a:spLocks noGrp="1"/>
          </p:cNvSpPr>
          <p:nvPr>
            <p:ph type="body" sz="quarter" idx="20"/>
          </p:nvPr>
        </p:nvSpPr>
        <p:spPr/>
        <p:txBody>
          <a:bodyPr/>
          <a:lstStyle/>
          <a:p>
            <a:r>
              <a:rPr lang="pl-PL" sz="2000" b="1" dirty="0">
                <a:solidFill>
                  <a:srgbClr val="92D050"/>
                </a:solidFill>
              </a:rPr>
              <a:t>5.Digital </a:t>
            </a:r>
            <a:r>
              <a:rPr lang="pl-PL" sz="2000" b="1" dirty="0" err="1">
                <a:solidFill>
                  <a:srgbClr val="92D050"/>
                </a:solidFill>
              </a:rPr>
              <a:t>linguist</a:t>
            </a:r>
            <a:endParaRPr lang="en-US" sz="2000" b="1" dirty="0">
              <a:solidFill>
                <a:srgbClr val="92D050"/>
              </a:solidFill>
            </a:endParaRPr>
          </a:p>
        </p:txBody>
      </p:sp>
      <p:sp>
        <p:nvSpPr>
          <p:cNvPr id="14" name="Symbol zastępczy tekstu 13">
            <a:extLst>
              <a:ext uri="{FF2B5EF4-FFF2-40B4-BE49-F238E27FC236}">
                <a16:creationId xmlns:a16="http://schemas.microsoft.com/office/drawing/2014/main" id="{169D3705-CF0A-9E65-6640-909C9BF40D69}"/>
              </a:ext>
            </a:extLst>
          </p:cNvPr>
          <p:cNvSpPr>
            <a:spLocks noGrp="1"/>
          </p:cNvSpPr>
          <p:nvPr>
            <p:ph type="body" sz="quarter" idx="21"/>
          </p:nvPr>
        </p:nvSpPr>
        <p:spPr/>
        <p:txBody>
          <a:bodyPr>
            <a:normAutofit/>
          </a:bodyPr>
          <a:lstStyle/>
          <a:p>
            <a:r>
              <a:rPr lang="en-US" sz="1800" b="1" dirty="0">
                <a:solidFill>
                  <a:schemeClr val="tx1">
                    <a:lumMod val="95000"/>
                    <a:lumOff val="5000"/>
                  </a:schemeClr>
                </a:solidFill>
              </a:rPr>
              <a:t>Use nanotechnology in robotics and medicines to make it better</a:t>
            </a:r>
          </a:p>
        </p:txBody>
      </p:sp>
      <p:sp>
        <p:nvSpPr>
          <p:cNvPr id="15" name="Symbol zastępczy tekstu 14">
            <a:extLst>
              <a:ext uri="{FF2B5EF4-FFF2-40B4-BE49-F238E27FC236}">
                <a16:creationId xmlns:a16="http://schemas.microsoft.com/office/drawing/2014/main" id="{0CE43C68-F367-23B0-5A0F-2B86FF28E588}"/>
              </a:ext>
            </a:extLst>
          </p:cNvPr>
          <p:cNvSpPr>
            <a:spLocks noGrp="1"/>
          </p:cNvSpPr>
          <p:nvPr>
            <p:ph type="body" sz="quarter" idx="22"/>
          </p:nvPr>
        </p:nvSpPr>
        <p:spPr/>
        <p:txBody>
          <a:bodyPr/>
          <a:lstStyle/>
          <a:p>
            <a:r>
              <a:rPr lang="pl-PL" sz="2000" b="1" dirty="0">
                <a:solidFill>
                  <a:schemeClr val="accent4">
                    <a:lumMod val="60000"/>
                    <a:lumOff val="40000"/>
                  </a:schemeClr>
                </a:solidFill>
              </a:rPr>
              <a:t>3.N</a:t>
            </a:r>
            <a:r>
              <a:rPr lang="en-US" sz="2000" b="1" dirty="0" err="1">
                <a:solidFill>
                  <a:schemeClr val="accent4">
                    <a:lumMod val="60000"/>
                    <a:lumOff val="40000"/>
                  </a:schemeClr>
                </a:solidFill>
              </a:rPr>
              <a:t>anomedicine</a:t>
            </a:r>
            <a:r>
              <a:rPr lang="en-US" sz="2000" b="1" dirty="0">
                <a:solidFill>
                  <a:schemeClr val="accent4">
                    <a:lumMod val="60000"/>
                    <a:lumOff val="40000"/>
                  </a:schemeClr>
                </a:solidFill>
              </a:rPr>
              <a:t> </a:t>
            </a:r>
            <a:r>
              <a:rPr lang="pl-PL" sz="2000" b="1" dirty="0">
                <a:solidFill>
                  <a:schemeClr val="accent4">
                    <a:lumMod val="60000"/>
                    <a:lumOff val="40000"/>
                  </a:schemeClr>
                </a:solidFill>
              </a:rPr>
              <a:t>E</a:t>
            </a:r>
            <a:r>
              <a:rPr lang="en-US" sz="2000" b="1" dirty="0" err="1">
                <a:solidFill>
                  <a:schemeClr val="accent4">
                    <a:lumMod val="60000"/>
                    <a:lumOff val="40000"/>
                  </a:schemeClr>
                </a:solidFill>
              </a:rPr>
              <a:t>ngineer</a:t>
            </a:r>
            <a:endParaRPr lang="en-US" sz="2000" b="1" dirty="0">
              <a:solidFill>
                <a:schemeClr val="accent4">
                  <a:lumMod val="60000"/>
                  <a:lumOff val="40000"/>
                </a:schemeClr>
              </a:solidFill>
            </a:endParaRPr>
          </a:p>
        </p:txBody>
      </p:sp>
    </p:spTree>
    <p:extLst>
      <p:ext uri="{BB962C8B-B14F-4D97-AF65-F5344CB8AC3E}">
        <p14:creationId xmlns:p14="http://schemas.microsoft.com/office/powerpoint/2010/main" val="3939985446"/>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69C92C54-22B8-889B-5674-079B140F0C28}"/>
              </a:ext>
            </a:extLst>
          </p:cNvPr>
          <p:cNvSpPr>
            <a:spLocks noGrp="1"/>
          </p:cNvSpPr>
          <p:nvPr>
            <p:ph type="title"/>
          </p:nvPr>
        </p:nvSpPr>
        <p:spPr/>
        <p:txBody>
          <a:bodyPr/>
          <a:lstStyle/>
          <a:p>
            <a:r>
              <a:rPr lang="pl-PL" dirty="0">
                <a:solidFill>
                  <a:schemeClr val="tx2">
                    <a:lumMod val="50000"/>
                    <a:lumOff val="50000"/>
                  </a:schemeClr>
                </a:solidFill>
              </a:rPr>
              <a:t>1.Space Farmer</a:t>
            </a:r>
            <a:endParaRPr lang="en-US" dirty="0">
              <a:solidFill>
                <a:schemeClr val="tx2">
                  <a:lumMod val="50000"/>
                  <a:lumOff val="50000"/>
                </a:schemeClr>
              </a:solidFill>
            </a:endParaRPr>
          </a:p>
        </p:txBody>
      </p:sp>
      <p:sp>
        <p:nvSpPr>
          <p:cNvPr id="3" name="Symbol zastępczy tekstu 2">
            <a:extLst>
              <a:ext uri="{FF2B5EF4-FFF2-40B4-BE49-F238E27FC236}">
                <a16:creationId xmlns:a16="http://schemas.microsoft.com/office/drawing/2014/main" id="{C655E1CF-8E8E-353E-5AD7-4EFA2AE0A6A3}"/>
              </a:ext>
            </a:extLst>
          </p:cNvPr>
          <p:cNvSpPr>
            <a:spLocks noGrp="1"/>
          </p:cNvSpPr>
          <p:nvPr>
            <p:ph type="body" idx="1"/>
          </p:nvPr>
        </p:nvSpPr>
        <p:spPr/>
        <p:txBody>
          <a:bodyPr/>
          <a:lstStyle/>
          <a:p>
            <a:r>
              <a:rPr lang="pl-PL" b="1" dirty="0" err="1"/>
              <a:t>What</a:t>
            </a:r>
            <a:r>
              <a:rPr lang="pl-PL" b="1" dirty="0"/>
              <a:t> </a:t>
            </a:r>
            <a:r>
              <a:rPr lang="pl-PL" b="1" dirty="0" err="1"/>
              <a:t>does</a:t>
            </a:r>
            <a:r>
              <a:rPr lang="pl-PL" b="1" dirty="0"/>
              <a:t> Space Farmer do?</a:t>
            </a:r>
            <a:endParaRPr lang="en-US" b="1" dirty="0"/>
          </a:p>
        </p:txBody>
      </p:sp>
      <p:sp>
        <p:nvSpPr>
          <p:cNvPr id="4" name="Symbol zastępczy zawartości 3">
            <a:extLst>
              <a:ext uri="{FF2B5EF4-FFF2-40B4-BE49-F238E27FC236}">
                <a16:creationId xmlns:a16="http://schemas.microsoft.com/office/drawing/2014/main" id="{2CBC4951-053C-18D4-9447-386F138C0328}"/>
              </a:ext>
            </a:extLst>
          </p:cNvPr>
          <p:cNvSpPr>
            <a:spLocks noGrp="1"/>
          </p:cNvSpPr>
          <p:nvPr>
            <p:ph sz="half" idx="2"/>
          </p:nvPr>
        </p:nvSpPr>
        <p:spPr>
          <a:xfrm>
            <a:off x="839788" y="2258458"/>
            <a:ext cx="4114800" cy="3800819"/>
          </a:xfrm>
        </p:spPr>
        <p:txBody>
          <a:bodyPr>
            <a:normAutofit/>
          </a:bodyPr>
          <a:lstStyle/>
          <a:p>
            <a:r>
              <a:rPr lang="en-US" b="1" dirty="0">
                <a:solidFill>
                  <a:schemeClr val="tx1">
                    <a:lumMod val="95000"/>
                    <a:lumOff val="5000"/>
                  </a:schemeClr>
                </a:solidFill>
              </a:rPr>
              <a:t>A space farmer is a person who breeds and cultivates plants and produces food in space conditions. The main goal of a space farmer is to ensure an adequate level of food for the crews</a:t>
            </a:r>
            <a:endParaRPr lang="pl-PL" b="1" dirty="0">
              <a:solidFill>
                <a:schemeClr val="tx1">
                  <a:lumMod val="95000"/>
                  <a:lumOff val="5000"/>
                </a:schemeClr>
              </a:solidFill>
            </a:endParaRPr>
          </a:p>
          <a:p>
            <a:endParaRPr lang="en-US" b="1" dirty="0">
              <a:solidFill>
                <a:schemeClr val="tx1">
                  <a:lumMod val="95000"/>
                  <a:lumOff val="5000"/>
                </a:schemeClr>
              </a:solidFill>
            </a:endParaRPr>
          </a:p>
        </p:txBody>
      </p:sp>
      <p:sp>
        <p:nvSpPr>
          <p:cNvPr id="5" name="Symbol zastępczy tekstu 4">
            <a:extLst>
              <a:ext uri="{FF2B5EF4-FFF2-40B4-BE49-F238E27FC236}">
                <a16:creationId xmlns:a16="http://schemas.microsoft.com/office/drawing/2014/main" id="{7EDA7C93-FB12-1C58-DA5A-D77293057950}"/>
              </a:ext>
            </a:extLst>
          </p:cNvPr>
          <p:cNvSpPr>
            <a:spLocks noGrp="1"/>
          </p:cNvSpPr>
          <p:nvPr>
            <p:ph type="body" sz="quarter" idx="3"/>
          </p:nvPr>
        </p:nvSpPr>
        <p:spPr>
          <a:xfrm>
            <a:off x="6172200" y="1690688"/>
            <a:ext cx="4114800" cy="823912"/>
          </a:xfrm>
        </p:spPr>
        <p:txBody>
          <a:bodyPr/>
          <a:lstStyle/>
          <a:p>
            <a:r>
              <a:rPr lang="pl-PL" b="1" dirty="0"/>
              <a:t>E</a:t>
            </a:r>
            <a:r>
              <a:rPr lang="en-US" b="1" dirty="0" err="1"/>
              <a:t>ducational</a:t>
            </a:r>
            <a:r>
              <a:rPr lang="en-US" b="1" dirty="0"/>
              <a:t> path</a:t>
            </a:r>
          </a:p>
        </p:txBody>
      </p:sp>
      <p:sp>
        <p:nvSpPr>
          <p:cNvPr id="6" name="Symbol zastępczy zawartości 5">
            <a:extLst>
              <a:ext uri="{FF2B5EF4-FFF2-40B4-BE49-F238E27FC236}">
                <a16:creationId xmlns:a16="http://schemas.microsoft.com/office/drawing/2014/main" id="{E8F15482-7F3D-A4D6-4B9A-A393EEA92750}"/>
              </a:ext>
            </a:extLst>
          </p:cNvPr>
          <p:cNvSpPr>
            <a:spLocks noGrp="1"/>
          </p:cNvSpPr>
          <p:nvPr>
            <p:ph sz="quarter" idx="4"/>
          </p:nvPr>
        </p:nvSpPr>
        <p:spPr>
          <a:xfrm>
            <a:off x="6172200" y="2505075"/>
            <a:ext cx="4114800" cy="3554202"/>
          </a:xfrm>
        </p:spPr>
        <p:txBody>
          <a:bodyPr>
            <a:normAutofit/>
          </a:bodyPr>
          <a:lstStyle/>
          <a:p>
            <a:r>
              <a:rPr lang="en-US" b="1" dirty="0">
                <a:solidFill>
                  <a:schemeClr val="tx1">
                    <a:lumMod val="95000"/>
                    <a:lumOff val="5000"/>
                  </a:schemeClr>
                </a:solidFill>
              </a:rPr>
              <a:t>A space farmer's educational path can include studies related to </a:t>
            </a:r>
            <a:r>
              <a:rPr lang="pl-PL" b="1" dirty="0">
                <a:solidFill>
                  <a:schemeClr val="tx1">
                    <a:lumMod val="95000"/>
                    <a:lumOff val="5000"/>
                  </a:schemeClr>
                </a:solidFill>
              </a:rPr>
              <a:t>:</a:t>
            </a:r>
          </a:p>
          <a:p>
            <a:r>
              <a:rPr lang="en-US" b="1" dirty="0">
                <a:solidFill>
                  <a:schemeClr val="tx1">
                    <a:lumMod val="95000"/>
                    <a:lumOff val="5000"/>
                  </a:schemeClr>
                </a:solidFill>
              </a:rPr>
              <a:t>Agriculture</a:t>
            </a:r>
            <a:endParaRPr lang="pl-PL" b="1" dirty="0">
              <a:solidFill>
                <a:schemeClr val="tx1">
                  <a:lumMod val="95000"/>
                  <a:lumOff val="5000"/>
                </a:schemeClr>
              </a:solidFill>
            </a:endParaRPr>
          </a:p>
          <a:p>
            <a:r>
              <a:rPr lang="en-US" b="1" dirty="0">
                <a:solidFill>
                  <a:schemeClr val="tx1">
                    <a:lumMod val="95000"/>
                    <a:lumOff val="5000"/>
                  </a:schemeClr>
                </a:solidFill>
              </a:rPr>
              <a:t>Biology</a:t>
            </a:r>
            <a:endParaRPr lang="pl-PL" b="1" dirty="0">
              <a:solidFill>
                <a:schemeClr val="tx1">
                  <a:lumMod val="95000"/>
                  <a:lumOff val="5000"/>
                </a:schemeClr>
              </a:solidFill>
            </a:endParaRPr>
          </a:p>
          <a:p>
            <a:r>
              <a:rPr lang="en-US" b="1" dirty="0">
                <a:solidFill>
                  <a:schemeClr val="tx1">
                    <a:lumMod val="95000"/>
                    <a:lumOff val="5000"/>
                  </a:schemeClr>
                </a:solidFill>
              </a:rPr>
              <a:t>Science</a:t>
            </a:r>
            <a:endParaRPr lang="pl-PL" b="1" dirty="0">
              <a:solidFill>
                <a:schemeClr val="tx1">
                  <a:lumMod val="95000"/>
                  <a:lumOff val="5000"/>
                </a:schemeClr>
              </a:solidFill>
            </a:endParaRPr>
          </a:p>
          <a:p>
            <a:r>
              <a:rPr lang="en-US" b="1" dirty="0">
                <a:solidFill>
                  <a:schemeClr val="tx1">
                    <a:lumMod val="95000"/>
                    <a:lumOff val="5000"/>
                  </a:schemeClr>
                </a:solidFill>
              </a:rPr>
              <a:t>Engineering</a:t>
            </a:r>
            <a:endParaRPr lang="pl-PL" b="1" dirty="0">
              <a:solidFill>
                <a:schemeClr val="tx1">
                  <a:lumMod val="95000"/>
                  <a:lumOff val="5000"/>
                </a:schemeClr>
              </a:solidFill>
            </a:endParaRPr>
          </a:p>
          <a:p>
            <a:r>
              <a:rPr lang="en-US" b="1" dirty="0">
                <a:solidFill>
                  <a:schemeClr val="tx1">
                    <a:lumMod val="95000"/>
                    <a:lumOff val="5000"/>
                  </a:schemeClr>
                </a:solidFill>
              </a:rPr>
              <a:t>Astronautics</a:t>
            </a:r>
            <a:endParaRPr lang="pl-PL" b="1" dirty="0">
              <a:solidFill>
                <a:schemeClr val="tx1">
                  <a:lumMod val="95000"/>
                  <a:lumOff val="5000"/>
                </a:schemeClr>
              </a:solidFill>
            </a:endParaRPr>
          </a:p>
          <a:p>
            <a:r>
              <a:rPr lang="en-US" b="1" dirty="0">
                <a:solidFill>
                  <a:schemeClr val="tx1">
                    <a:lumMod val="95000"/>
                    <a:lumOff val="5000"/>
                  </a:schemeClr>
                </a:solidFill>
              </a:rPr>
              <a:t>aerospace engineering.</a:t>
            </a:r>
          </a:p>
        </p:txBody>
      </p:sp>
      <p:sp>
        <p:nvSpPr>
          <p:cNvPr id="7" name="Symbol zastępczy daty 6">
            <a:extLst>
              <a:ext uri="{FF2B5EF4-FFF2-40B4-BE49-F238E27FC236}">
                <a16:creationId xmlns:a16="http://schemas.microsoft.com/office/drawing/2014/main" id="{6DBB7680-B3B7-5177-FE98-0D521FD9E7FA}"/>
              </a:ext>
            </a:extLst>
          </p:cNvPr>
          <p:cNvSpPr>
            <a:spLocks noGrp="1"/>
          </p:cNvSpPr>
          <p:nvPr>
            <p:ph type="dt" sz="half" idx="10"/>
          </p:nvPr>
        </p:nvSpPr>
        <p:spPr/>
        <p:txBody>
          <a:bodyPr/>
          <a:lstStyle/>
          <a:p>
            <a:pPr rtl="0"/>
            <a:endParaRPr lang="pl-PL" noProof="0" dirty="0"/>
          </a:p>
        </p:txBody>
      </p:sp>
      <p:sp>
        <p:nvSpPr>
          <p:cNvPr id="8" name="Symbol zastępczy stopki 7">
            <a:extLst>
              <a:ext uri="{FF2B5EF4-FFF2-40B4-BE49-F238E27FC236}">
                <a16:creationId xmlns:a16="http://schemas.microsoft.com/office/drawing/2014/main" id="{7B69998D-6C8A-36F0-0FFC-66939A984887}"/>
              </a:ext>
            </a:extLst>
          </p:cNvPr>
          <p:cNvSpPr>
            <a:spLocks noGrp="1"/>
          </p:cNvSpPr>
          <p:nvPr>
            <p:ph type="ftr" sz="quarter" idx="11"/>
          </p:nvPr>
        </p:nvSpPr>
        <p:spPr/>
        <p:txBody>
          <a:bodyPr/>
          <a:lstStyle/>
          <a:p>
            <a:pPr rtl="0"/>
            <a:endParaRPr lang="pl-PL" noProof="0" dirty="0"/>
          </a:p>
        </p:txBody>
      </p:sp>
      <p:sp>
        <p:nvSpPr>
          <p:cNvPr id="9" name="Symbol zastępczy numeru slajdu 8">
            <a:extLst>
              <a:ext uri="{FF2B5EF4-FFF2-40B4-BE49-F238E27FC236}">
                <a16:creationId xmlns:a16="http://schemas.microsoft.com/office/drawing/2014/main" id="{A08326D1-D8F6-B689-2776-B37BF12F0D5B}"/>
              </a:ext>
            </a:extLst>
          </p:cNvPr>
          <p:cNvSpPr>
            <a:spLocks noGrp="1"/>
          </p:cNvSpPr>
          <p:nvPr>
            <p:ph type="sldNum" sz="quarter" idx="12"/>
          </p:nvPr>
        </p:nvSpPr>
        <p:spPr/>
        <p:txBody>
          <a:bodyPr/>
          <a:lstStyle/>
          <a:p>
            <a:pPr rtl="0"/>
            <a:fld id="{B5CEABB6-07DC-46E8-9B57-56EC44A396E5}" type="slidenum">
              <a:rPr lang="pl-PL" noProof="0" smtClean="0"/>
              <a:t>4</a:t>
            </a:fld>
            <a:endParaRPr lang="pl-PL" noProof="0" dirty="0"/>
          </a:p>
        </p:txBody>
      </p:sp>
      <p:pic>
        <p:nvPicPr>
          <p:cNvPr id="1026" name="Picture 2" descr="Zdjęcie zawodu">
            <a:extLst>
              <a:ext uri="{FF2B5EF4-FFF2-40B4-BE49-F238E27FC236}">
                <a16:creationId xmlns:a16="http://schemas.microsoft.com/office/drawing/2014/main" id="{9AFCA668-3D89-97DD-40FE-44870A1175F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3817021"/>
            <a:ext cx="3955825" cy="22381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83889439"/>
      </p:ext>
    </p:extLst>
  </p:cSld>
  <p:clrMapOvr>
    <a:masterClrMapping/>
  </p:clrMapOvr>
  <p:transition spd="slow">
    <p:wip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BF942069-A338-5434-B864-ADE00DDC568F}"/>
              </a:ext>
            </a:extLst>
          </p:cNvPr>
          <p:cNvSpPr>
            <a:spLocks noGrp="1"/>
          </p:cNvSpPr>
          <p:nvPr>
            <p:ph type="title"/>
          </p:nvPr>
        </p:nvSpPr>
        <p:spPr/>
        <p:txBody>
          <a:bodyPr/>
          <a:lstStyle/>
          <a:p>
            <a:r>
              <a:rPr lang="pl-PL" b="1" dirty="0">
                <a:solidFill>
                  <a:srgbClr val="7030A0"/>
                </a:solidFill>
              </a:rPr>
              <a:t>2.Space Architect</a:t>
            </a:r>
            <a:endParaRPr lang="en-US" dirty="0"/>
          </a:p>
        </p:txBody>
      </p:sp>
      <p:sp>
        <p:nvSpPr>
          <p:cNvPr id="3" name="Symbol zastępczy tekstu 2">
            <a:extLst>
              <a:ext uri="{FF2B5EF4-FFF2-40B4-BE49-F238E27FC236}">
                <a16:creationId xmlns:a16="http://schemas.microsoft.com/office/drawing/2014/main" id="{4E74B6C9-48FE-D346-B010-C8DE5DFE68D9}"/>
              </a:ext>
            </a:extLst>
          </p:cNvPr>
          <p:cNvSpPr>
            <a:spLocks noGrp="1"/>
          </p:cNvSpPr>
          <p:nvPr>
            <p:ph type="body" idx="1"/>
          </p:nvPr>
        </p:nvSpPr>
        <p:spPr/>
        <p:txBody>
          <a:bodyPr/>
          <a:lstStyle/>
          <a:p>
            <a:r>
              <a:rPr lang="pl-PL" b="1" dirty="0" err="1"/>
              <a:t>What</a:t>
            </a:r>
            <a:r>
              <a:rPr lang="pl-PL" b="1" dirty="0"/>
              <a:t> </a:t>
            </a:r>
            <a:r>
              <a:rPr lang="pl-PL" b="1" dirty="0" err="1"/>
              <a:t>does</a:t>
            </a:r>
            <a:r>
              <a:rPr lang="pl-PL" b="1" dirty="0"/>
              <a:t> Space Architect do?</a:t>
            </a:r>
            <a:endParaRPr lang="en-US" dirty="0"/>
          </a:p>
        </p:txBody>
      </p:sp>
      <p:sp>
        <p:nvSpPr>
          <p:cNvPr id="4" name="Symbol zastępczy zawartości 3">
            <a:extLst>
              <a:ext uri="{FF2B5EF4-FFF2-40B4-BE49-F238E27FC236}">
                <a16:creationId xmlns:a16="http://schemas.microsoft.com/office/drawing/2014/main" id="{B027ADDF-8156-BB8C-963D-6DA83A68D07A}"/>
              </a:ext>
            </a:extLst>
          </p:cNvPr>
          <p:cNvSpPr>
            <a:spLocks noGrp="1"/>
          </p:cNvSpPr>
          <p:nvPr>
            <p:ph sz="half" idx="2"/>
          </p:nvPr>
        </p:nvSpPr>
        <p:spPr/>
        <p:txBody>
          <a:bodyPr/>
          <a:lstStyle/>
          <a:p>
            <a:r>
              <a:rPr lang="en-US" b="1" dirty="0">
                <a:solidFill>
                  <a:schemeClr val="tx1">
                    <a:lumMod val="95000"/>
                    <a:lumOff val="5000"/>
                  </a:schemeClr>
                </a:solidFill>
              </a:rPr>
              <a:t>A space architect is a specialist who designs and supervises the construction of advanced space structures and installations, such as space stations, bases on the moon, Martian bases, spacecraft and other elements of space infrastructure.</a:t>
            </a:r>
          </a:p>
        </p:txBody>
      </p:sp>
      <p:sp>
        <p:nvSpPr>
          <p:cNvPr id="5" name="Symbol zastępczy tekstu 4">
            <a:extLst>
              <a:ext uri="{FF2B5EF4-FFF2-40B4-BE49-F238E27FC236}">
                <a16:creationId xmlns:a16="http://schemas.microsoft.com/office/drawing/2014/main" id="{5DEF3352-3798-10CF-E859-DEE16FFCD3B2}"/>
              </a:ext>
            </a:extLst>
          </p:cNvPr>
          <p:cNvSpPr>
            <a:spLocks noGrp="1"/>
          </p:cNvSpPr>
          <p:nvPr>
            <p:ph type="body" sz="quarter" idx="3"/>
          </p:nvPr>
        </p:nvSpPr>
        <p:spPr/>
        <p:txBody>
          <a:bodyPr/>
          <a:lstStyle/>
          <a:p>
            <a:r>
              <a:rPr lang="pl-PL" b="1" dirty="0"/>
              <a:t>E</a:t>
            </a:r>
            <a:r>
              <a:rPr lang="en-US" b="1" dirty="0" err="1"/>
              <a:t>ducational</a:t>
            </a:r>
            <a:r>
              <a:rPr lang="en-US" b="1" dirty="0"/>
              <a:t> path</a:t>
            </a:r>
          </a:p>
        </p:txBody>
      </p:sp>
      <p:sp>
        <p:nvSpPr>
          <p:cNvPr id="6" name="Symbol zastępczy zawartości 5">
            <a:extLst>
              <a:ext uri="{FF2B5EF4-FFF2-40B4-BE49-F238E27FC236}">
                <a16:creationId xmlns:a16="http://schemas.microsoft.com/office/drawing/2014/main" id="{AF774989-DE2F-459A-1E16-2056779EFEA4}"/>
              </a:ext>
            </a:extLst>
          </p:cNvPr>
          <p:cNvSpPr>
            <a:spLocks noGrp="1"/>
          </p:cNvSpPr>
          <p:nvPr>
            <p:ph sz="quarter" idx="4"/>
          </p:nvPr>
        </p:nvSpPr>
        <p:spPr/>
        <p:txBody>
          <a:bodyPr/>
          <a:lstStyle/>
          <a:p>
            <a:r>
              <a:rPr lang="en-US" b="1" dirty="0">
                <a:solidFill>
                  <a:schemeClr val="tx1">
                    <a:lumMod val="95000"/>
                    <a:lumOff val="5000"/>
                  </a:schemeClr>
                </a:solidFill>
              </a:rPr>
              <a:t>The educational path of a space architect may include studies related to </a:t>
            </a:r>
            <a:endParaRPr lang="pl-PL" b="1" dirty="0">
              <a:solidFill>
                <a:schemeClr val="tx1">
                  <a:lumMod val="95000"/>
                  <a:lumOff val="5000"/>
                </a:schemeClr>
              </a:solidFill>
            </a:endParaRPr>
          </a:p>
          <a:p>
            <a:r>
              <a:rPr lang="en-US" b="1" dirty="0">
                <a:solidFill>
                  <a:schemeClr val="tx1">
                    <a:lumMod val="95000"/>
                    <a:lumOff val="5000"/>
                  </a:schemeClr>
                </a:solidFill>
              </a:rPr>
              <a:t>Architecture</a:t>
            </a:r>
            <a:endParaRPr lang="pl-PL" b="1" dirty="0">
              <a:solidFill>
                <a:schemeClr val="tx1">
                  <a:lumMod val="95000"/>
                  <a:lumOff val="5000"/>
                </a:schemeClr>
              </a:solidFill>
            </a:endParaRPr>
          </a:p>
          <a:p>
            <a:r>
              <a:rPr lang="en-US" b="1" dirty="0">
                <a:solidFill>
                  <a:schemeClr val="tx1">
                    <a:lumMod val="95000"/>
                    <a:lumOff val="5000"/>
                  </a:schemeClr>
                </a:solidFill>
              </a:rPr>
              <a:t>Engineering</a:t>
            </a:r>
            <a:endParaRPr lang="pl-PL" b="1" dirty="0">
              <a:solidFill>
                <a:schemeClr val="tx1">
                  <a:lumMod val="95000"/>
                  <a:lumOff val="5000"/>
                </a:schemeClr>
              </a:solidFill>
            </a:endParaRPr>
          </a:p>
          <a:p>
            <a:r>
              <a:rPr lang="en-US" b="1" dirty="0">
                <a:solidFill>
                  <a:schemeClr val="tx1">
                    <a:lumMod val="95000"/>
                    <a:lumOff val="5000"/>
                  </a:schemeClr>
                </a:solidFill>
              </a:rPr>
              <a:t>exact sciences</a:t>
            </a:r>
            <a:endParaRPr lang="pl-PL" b="1" dirty="0">
              <a:solidFill>
                <a:schemeClr val="tx1">
                  <a:lumMod val="95000"/>
                  <a:lumOff val="5000"/>
                </a:schemeClr>
              </a:solidFill>
            </a:endParaRPr>
          </a:p>
          <a:p>
            <a:r>
              <a:rPr lang="en-US" b="1" dirty="0">
                <a:solidFill>
                  <a:schemeClr val="tx1">
                    <a:lumMod val="95000"/>
                    <a:lumOff val="5000"/>
                  </a:schemeClr>
                </a:solidFill>
              </a:rPr>
              <a:t>astronautics.</a:t>
            </a:r>
          </a:p>
        </p:txBody>
      </p:sp>
      <p:sp>
        <p:nvSpPr>
          <p:cNvPr id="7" name="Symbol zastępczy daty 6">
            <a:extLst>
              <a:ext uri="{FF2B5EF4-FFF2-40B4-BE49-F238E27FC236}">
                <a16:creationId xmlns:a16="http://schemas.microsoft.com/office/drawing/2014/main" id="{580E251C-5BD4-4CE7-7127-95FA5999960E}"/>
              </a:ext>
            </a:extLst>
          </p:cNvPr>
          <p:cNvSpPr>
            <a:spLocks noGrp="1"/>
          </p:cNvSpPr>
          <p:nvPr>
            <p:ph type="dt" sz="half" idx="10"/>
          </p:nvPr>
        </p:nvSpPr>
        <p:spPr/>
        <p:txBody>
          <a:bodyPr/>
          <a:lstStyle/>
          <a:p>
            <a:pPr rtl="0"/>
            <a:endParaRPr lang="pl-PL" noProof="0" dirty="0"/>
          </a:p>
        </p:txBody>
      </p:sp>
      <p:sp>
        <p:nvSpPr>
          <p:cNvPr id="8" name="Symbol zastępczy stopki 7">
            <a:extLst>
              <a:ext uri="{FF2B5EF4-FFF2-40B4-BE49-F238E27FC236}">
                <a16:creationId xmlns:a16="http://schemas.microsoft.com/office/drawing/2014/main" id="{70CA2A55-70D2-FCCA-716D-65C14E7D10D9}"/>
              </a:ext>
            </a:extLst>
          </p:cNvPr>
          <p:cNvSpPr>
            <a:spLocks noGrp="1"/>
          </p:cNvSpPr>
          <p:nvPr>
            <p:ph type="ftr" sz="quarter" idx="11"/>
          </p:nvPr>
        </p:nvSpPr>
        <p:spPr/>
        <p:txBody>
          <a:bodyPr/>
          <a:lstStyle/>
          <a:p>
            <a:pPr rtl="0"/>
            <a:endParaRPr lang="pl-PL" noProof="0" dirty="0"/>
          </a:p>
        </p:txBody>
      </p:sp>
      <p:sp>
        <p:nvSpPr>
          <p:cNvPr id="9" name="Symbol zastępczy numeru slajdu 8">
            <a:extLst>
              <a:ext uri="{FF2B5EF4-FFF2-40B4-BE49-F238E27FC236}">
                <a16:creationId xmlns:a16="http://schemas.microsoft.com/office/drawing/2014/main" id="{DB99EF7B-DA91-BFFB-9BD1-B65AC6122F6B}"/>
              </a:ext>
            </a:extLst>
          </p:cNvPr>
          <p:cNvSpPr>
            <a:spLocks noGrp="1"/>
          </p:cNvSpPr>
          <p:nvPr>
            <p:ph type="sldNum" sz="quarter" idx="12"/>
          </p:nvPr>
        </p:nvSpPr>
        <p:spPr/>
        <p:txBody>
          <a:bodyPr/>
          <a:lstStyle/>
          <a:p>
            <a:pPr rtl="0"/>
            <a:fld id="{B5CEABB6-07DC-46E8-9B57-56EC44A396E5}" type="slidenum">
              <a:rPr lang="pl-PL" noProof="0" smtClean="0"/>
              <a:t>5</a:t>
            </a:fld>
            <a:endParaRPr lang="pl-PL" noProof="0"/>
          </a:p>
        </p:txBody>
      </p:sp>
      <p:pic>
        <p:nvPicPr>
          <p:cNvPr id="2050" name="Picture 2" descr="Zdjęcie zawodu">
            <a:extLst>
              <a:ext uri="{FF2B5EF4-FFF2-40B4-BE49-F238E27FC236}">
                <a16:creationId xmlns:a16="http://schemas.microsoft.com/office/drawing/2014/main" id="{16876852-3946-7F7B-EB7D-E2449F45BF6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10600" y="3968"/>
            <a:ext cx="3619500" cy="2047875"/>
          </a:xfrm>
          <a:prstGeom prst="rect">
            <a:avLst/>
          </a:prstGeom>
          <a:noFill/>
          <a:extLst>
            <a:ext uri="{909E8E84-426E-40DD-AFC4-6F175D3DCCD1}">
              <a14:hiddenFill xmlns:a14="http://schemas.microsoft.com/office/drawing/2010/main">
                <a:solidFill>
                  <a:srgbClr val="FFFFFF"/>
                </a:solidFill>
              </a14:hiddenFill>
            </a:ext>
          </a:extLst>
        </p:spPr>
      </p:pic>
      <p:pic>
        <p:nvPicPr>
          <p:cNvPr id="10" name="Obraz 9">
            <a:extLst>
              <a:ext uri="{FF2B5EF4-FFF2-40B4-BE49-F238E27FC236}">
                <a16:creationId xmlns:a16="http://schemas.microsoft.com/office/drawing/2014/main" id="{A2296194-DA86-9FDD-85E6-333BCC5E81FA}"/>
              </a:ext>
            </a:extLst>
          </p:cNvPr>
          <p:cNvPicPr>
            <a:picLocks noChangeAspect="1"/>
          </p:cNvPicPr>
          <p:nvPr/>
        </p:nvPicPr>
        <p:blipFill>
          <a:blip r:embed="rId3"/>
          <a:stretch>
            <a:fillRect/>
          </a:stretch>
        </p:blipFill>
        <p:spPr>
          <a:xfrm>
            <a:off x="838200" y="4491150"/>
            <a:ext cx="3688677" cy="1618772"/>
          </a:xfrm>
          <a:prstGeom prst="rect">
            <a:avLst/>
          </a:prstGeom>
        </p:spPr>
      </p:pic>
    </p:spTree>
    <p:extLst>
      <p:ext uri="{BB962C8B-B14F-4D97-AF65-F5344CB8AC3E}">
        <p14:creationId xmlns:p14="http://schemas.microsoft.com/office/powerpoint/2010/main" val="3496729265"/>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842515F3-D11A-4C4C-178D-5D14DC2AE0B2}"/>
              </a:ext>
            </a:extLst>
          </p:cNvPr>
          <p:cNvSpPr>
            <a:spLocks noGrp="1"/>
          </p:cNvSpPr>
          <p:nvPr>
            <p:ph type="title"/>
          </p:nvPr>
        </p:nvSpPr>
        <p:spPr/>
        <p:txBody>
          <a:bodyPr/>
          <a:lstStyle/>
          <a:p>
            <a:r>
              <a:rPr lang="pl-PL" sz="4000" b="1" dirty="0">
                <a:solidFill>
                  <a:schemeClr val="accent4">
                    <a:lumMod val="60000"/>
                    <a:lumOff val="40000"/>
                  </a:schemeClr>
                </a:solidFill>
              </a:rPr>
              <a:t>3.N</a:t>
            </a:r>
            <a:r>
              <a:rPr lang="en-US" sz="4000" b="1" dirty="0" err="1">
                <a:solidFill>
                  <a:schemeClr val="accent4">
                    <a:lumMod val="60000"/>
                    <a:lumOff val="40000"/>
                  </a:schemeClr>
                </a:solidFill>
              </a:rPr>
              <a:t>anomedicine</a:t>
            </a:r>
            <a:r>
              <a:rPr lang="en-US" sz="4000" b="1" dirty="0">
                <a:solidFill>
                  <a:schemeClr val="accent4">
                    <a:lumMod val="60000"/>
                    <a:lumOff val="40000"/>
                  </a:schemeClr>
                </a:solidFill>
              </a:rPr>
              <a:t> </a:t>
            </a:r>
            <a:r>
              <a:rPr lang="pl-PL" sz="4000" b="1" dirty="0">
                <a:solidFill>
                  <a:schemeClr val="accent4">
                    <a:lumMod val="60000"/>
                    <a:lumOff val="40000"/>
                  </a:schemeClr>
                </a:solidFill>
              </a:rPr>
              <a:t>E</a:t>
            </a:r>
            <a:r>
              <a:rPr lang="en-US" sz="4000" b="1" dirty="0" err="1">
                <a:solidFill>
                  <a:schemeClr val="accent4">
                    <a:lumMod val="60000"/>
                    <a:lumOff val="40000"/>
                  </a:schemeClr>
                </a:solidFill>
              </a:rPr>
              <a:t>ngineer</a:t>
            </a:r>
            <a:endParaRPr lang="en-US" dirty="0"/>
          </a:p>
        </p:txBody>
      </p:sp>
      <p:sp>
        <p:nvSpPr>
          <p:cNvPr id="3" name="Symbol zastępczy tekstu 2">
            <a:extLst>
              <a:ext uri="{FF2B5EF4-FFF2-40B4-BE49-F238E27FC236}">
                <a16:creationId xmlns:a16="http://schemas.microsoft.com/office/drawing/2014/main" id="{9D767D93-C737-306D-ADC8-CAA3A1D249D7}"/>
              </a:ext>
            </a:extLst>
          </p:cNvPr>
          <p:cNvSpPr>
            <a:spLocks noGrp="1"/>
          </p:cNvSpPr>
          <p:nvPr>
            <p:ph type="body" idx="1"/>
          </p:nvPr>
        </p:nvSpPr>
        <p:spPr/>
        <p:txBody>
          <a:bodyPr/>
          <a:lstStyle/>
          <a:p>
            <a:r>
              <a:rPr lang="pl-PL" b="1" dirty="0" err="1"/>
              <a:t>What</a:t>
            </a:r>
            <a:r>
              <a:rPr lang="pl-PL" b="1" dirty="0"/>
              <a:t> </a:t>
            </a:r>
            <a:r>
              <a:rPr lang="pl-PL" b="1" dirty="0" err="1"/>
              <a:t>does</a:t>
            </a:r>
            <a:r>
              <a:rPr lang="pl-PL" b="1" dirty="0"/>
              <a:t> </a:t>
            </a:r>
            <a:r>
              <a:rPr lang="pl-PL" b="1" dirty="0" err="1"/>
              <a:t>Nanomedicine</a:t>
            </a:r>
            <a:r>
              <a:rPr lang="pl-PL" b="1" dirty="0"/>
              <a:t> </a:t>
            </a:r>
            <a:r>
              <a:rPr lang="pl-PL" b="1" dirty="0" err="1"/>
              <a:t>Engineer</a:t>
            </a:r>
            <a:r>
              <a:rPr lang="pl-PL" b="1" dirty="0"/>
              <a:t> do?</a:t>
            </a:r>
            <a:endParaRPr lang="en-US" dirty="0"/>
          </a:p>
        </p:txBody>
      </p:sp>
      <p:sp>
        <p:nvSpPr>
          <p:cNvPr id="4" name="Symbol zastępczy zawartości 3">
            <a:extLst>
              <a:ext uri="{FF2B5EF4-FFF2-40B4-BE49-F238E27FC236}">
                <a16:creationId xmlns:a16="http://schemas.microsoft.com/office/drawing/2014/main" id="{6AD70652-A9A6-7A25-47D1-8C63792AB48B}"/>
              </a:ext>
            </a:extLst>
          </p:cNvPr>
          <p:cNvSpPr>
            <a:spLocks noGrp="1"/>
          </p:cNvSpPr>
          <p:nvPr>
            <p:ph sz="half" idx="2"/>
          </p:nvPr>
        </p:nvSpPr>
        <p:spPr/>
        <p:txBody>
          <a:bodyPr/>
          <a:lstStyle/>
          <a:p>
            <a:r>
              <a:rPr lang="en-US" b="1" dirty="0"/>
              <a:t>A nanomedicine engineer is a specialist who applies tools and technologies in the field of nanotechnology to design and develop advanced diagnostic, therapeutic and medical tools.</a:t>
            </a:r>
          </a:p>
        </p:txBody>
      </p:sp>
      <p:sp>
        <p:nvSpPr>
          <p:cNvPr id="5" name="Symbol zastępczy tekstu 4">
            <a:extLst>
              <a:ext uri="{FF2B5EF4-FFF2-40B4-BE49-F238E27FC236}">
                <a16:creationId xmlns:a16="http://schemas.microsoft.com/office/drawing/2014/main" id="{D72F6636-22BB-8D67-B85A-252EE62FA964}"/>
              </a:ext>
            </a:extLst>
          </p:cNvPr>
          <p:cNvSpPr>
            <a:spLocks noGrp="1"/>
          </p:cNvSpPr>
          <p:nvPr>
            <p:ph type="body" sz="quarter" idx="3"/>
          </p:nvPr>
        </p:nvSpPr>
        <p:spPr/>
        <p:txBody>
          <a:bodyPr/>
          <a:lstStyle/>
          <a:p>
            <a:r>
              <a:rPr lang="en-US" b="1" dirty="0"/>
              <a:t>Educational path</a:t>
            </a:r>
          </a:p>
        </p:txBody>
      </p:sp>
      <p:sp>
        <p:nvSpPr>
          <p:cNvPr id="6" name="Symbol zastępczy zawartości 5">
            <a:extLst>
              <a:ext uri="{FF2B5EF4-FFF2-40B4-BE49-F238E27FC236}">
                <a16:creationId xmlns:a16="http://schemas.microsoft.com/office/drawing/2014/main" id="{CCF5A55C-6B26-CA2D-263F-FF24AF80C8B7}"/>
              </a:ext>
            </a:extLst>
          </p:cNvPr>
          <p:cNvSpPr>
            <a:spLocks noGrp="1"/>
          </p:cNvSpPr>
          <p:nvPr>
            <p:ph sz="quarter" idx="4"/>
          </p:nvPr>
        </p:nvSpPr>
        <p:spPr/>
        <p:txBody>
          <a:bodyPr/>
          <a:lstStyle/>
          <a:p>
            <a:r>
              <a:rPr lang="en-US" b="1" dirty="0">
                <a:solidFill>
                  <a:schemeClr val="tx1">
                    <a:lumMod val="95000"/>
                    <a:lumOff val="5000"/>
                  </a:schemeClr>
                </a:solidFill>
              </a:rPr>
              <a:t>The education path of a nano medicine engineer usually includes studies related to</a:t>
            </a:r>
            <a:r>
              <a:rPr lang="pl-PL" b="1" dirty="0">
                <a:solidFill>
                  <a:schemeClr val="tx1">
                    <a:lumMod val="95000"/>
                    <a:lumOff val="5000"/>
                  </a:schemeClr>
                </a:solidFill>
              </a:rPr>
              <a:t>:</a:t>
            </a:r>
          </a:p>
          <a:p>
            <a:r>
              <a:rPr lang="en-US" b="1" dirty="0">
                <a:solidFill>
                  <a:schemeClr val="tx1">
                    <a:lumMod val="95000"/>
                    <a:lumOff val="5000"/>
                  </a:schemeClr>
                </a:solidFill>
              </a:rPr>
              <a:t>Engineering</a:t>
            </a:r>
            <a:endParaRPr lang="pl-PL" b="1" dirty="0">
              <a:solidFill>
                <a:schemeClr val="tx1">
                  <a:lumMod val="95000"/>
                  <a:lumOff val="5000"/>
                </a:schemeClr>
              </a:solidFill>
            </a:endParaRPr>
          </a:p>
          <a:p>
            <a:r>
              <a:rPr lang="en-US" b="1" dirty="0">
                <a:solidFill>
                  <a:schemeClr val="tx1">
                    <a:lumMod val="95000"/>
                    <a:lumOff val="5000"/>
                  </a:schemeClr>
                </a:solidFill>
              </a:rPr>
              <a:t>Biology</a:t>
            </a:r>
            <a:endParaRPr lang="pl-PL" b="1" dirty="0">
              <a:solidFill>
                <a:schemeClr val="tx1">
                  <a:lumMod val="95000"/>
                  <a:lumOff val="5000"/>
                </a:schemeClr>
              </a:solidFill>
            </a:endParaRPr>
          </a:p>
          <a:p>
            <a:r>
              <a:rPr lang="pl-PL" b="1" dirty="0">
                <a:solidFill>
                  <a:schemeClr val="tx1">
                    <a:lumMod val="95000"/>
                    <a:lumOff val="5000"/>
                  </a:schemeClr>
                </a:solidFill>
              </a:rPr>
              <a:t>C</a:t>
            </a:r>
            <a:r>
              <a:rPr lang="en-US" b="1" dirty="0" err="1">
                <a:solidFill>
                  <a:schemeClr val="tx1">
                    <a:lumMod val="95000"/>
                    <a:lumOff val="5000"/>
                  </a:schemeClr>
                </a:solidFill>
              </a:rPr>
              <a:t>hemistry</a:t>
            </a:r>
            <a:endParaRPr lang="en-US" b="1" dirty="0">
              <a:solidFill>
                <a:schemeClr val="tx1">
                  <a:lumMod val="95000"/>
                  <a:lumOff val="5000"/>
                </a:schemeClr>
              </a:solidFill>
            </a:endParaRPr>
          </a:p>
          <a:p>
            <a:endParaRPr lang="en-US" dirty="0"/>
          </a:p>
        </p:txBody>
      </p:sp>
      <p:sp>
        <p:nvSpPr>
          <p:cNvPr id="7" name="Symbol zastępczy daty 6">
            <a:extLst>
              <a:ext uri="{FF2B5EF4-FFF2-40B4-BE49-F238E27FC236}">
                <a16:creationId xmlns:a16="http://schemas.microsoft.com/office/drawing/2014/main" id="{3C382447-CC0E-AECF-27A0-D817E843E14A}"/>
              </a:ext>
            </a:extLst>
          </p:cNvPr>
          <p:cNvSpPr>
            <a:spLocks noGrp="1"/>
          </p:cNvSpPr>
          <p:nvPr>
            <p:ph type="dt" sz="half" idx="10"/>
          </p:nvPr>
        </p:nvSpPr>
        <p:spPr/>
        <p:txBody>
          <a:bodyPr/>
          <a:lstStyle/>
          <a:p>
            <a:pPr rtl="0"/>
            <a:endParaRPr lang="pl-PL" noProof="0" dirty="0"/>
          </a:p>
        </p:txBody>
      </p:sp>
      <p:sp>
        <p:nvSpPr>
          <p:cNvPr id="8" name="Symbol zastępczy stopki 7">
            <a:extLst>
              <a:ext uri="{FF2B5EF4-FFF2-40B4-BE49-F238E27FC236}">
                <a16:creationId xmlns:a16="http://schemas.microsoft.com/office/drawing/2014/main" id="{68F1AD10-9F4E-5F01-0752-BC53D553A122}"/>
              </a:ext>
            </a:extLst>
          </p:cNvPr>
          <p:cNvSpPr>
            <a:spLocks noGrp="1"/>
          </p:cNvSpPr>
          <p:nvPr>
            <p:ph type="ftr" sz="quarter" idx="11"/>
          </p:nvPr>
        </p:nvSpPr>
        <p:spPr/>
        <p:txBody>
          <a:bodyPr/>
          <a:lstStyle/>
          <a:p>
            <a:pPr rtl="0"/>
            <a:endParaRPr lang="pl-PL" noProof="0" dirty="0"/>
          </a:p>
        </p:txBody>
      </p:sp>
      <p:sp>
        <p:nvSpPr>
          <p:cNvPr id="9" name="Symbol zastępczy numeru slajdu 8">
            <a:extLst>
              <a:ext uri="{FF2B5EF4-FFF2-40B4-BE49-F238E27FC236}">
                <a16:creationId xmlns:a16="http://schemas.microsoft.com/office/drawing/2014/main" id="{CB687729-C7BD-5B01-5259-0B77F67067E9}"/>
              </a:ext>
            </a:extLst>
          </p:cNvPr>
          <p:cNvSpPr>
            <a:spLocks noGrp="1"/>
          </p:cNvSpPr>
          <p:nvPr>
            <p:ph type="sldNum" sz="quarter" idx="12"/>
          </p:nvPr>
        </p:nvSpPr>
        <p:spPr/>
        <p:txBody>
          <a:bodyPr/>
          <a:lstStyle/>
          <a:p>
            <a:pPr rtl="0"/>
            <a:fld id="{B5CEABB6-07DC-46E8-9B57-56EC44A396E5}" type="slidenum">
              <a:rPr lang="pl-PL" noProof="0" smtClean="0"/>
              <a:t>6</a:t>
            </a:fld>
            <a:endParaRPr lang="pl-PL" noProof="0"/>
          </a:p>
        </p:txBody>
      </p:sp>
      <p:pic>
        <p:nvPicPr>
          <p:cNvPr id="3076" name="Picture 4" descr="Zdjęcie zawodu">
            <a:extLst>
              <a:ext uri="{FF2B5EF4-FFF2-40B4-BE49-F238E27FC236}">
                <a16:creationId xmlns:a16="http://schemas.microsoft.com/office/drawing/2014/main" id="{88FBE0A0-FA6C-36F0-A1A6-E611438EC83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4152899"/>
            <a:ext cx="3619500" cy="20478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12679849"/>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AFBEEA0A-8B52-CB9C-C079-2EEDF8D6FFAC}"/>
              </a:ext>
            </a:extLst>
          </p:cNvPr>
          <p:cNvSpPr>
            <a:spLocks noGrp="1"/>
          </p:cNvSpPr>
          <p:nvPr>
            <p:ph type="title"/>
          </p:nvPr>
        </p:nvSpPr>
        <p:spPr/>
        <p:txBody>
          <a:bodyPr/>
          <a:lstStyle/>
          <a:p>
            <a:r>
              <a:rPr lang="pl-PL" sz="4000" b="1" dirty="0">
                <a:solidFill>
                  <a:schemeClr val="accent2">
                    <a:lumMod val="75000"/>
                  </a:schemeClr>
                </a:solidFill>
              </a:rPr>
              <a:t>4. </a:t>
            </a:r>
            <a:r>
              <a:rPr lang="pl-PL" sz="4000" b="1" dirty="0" err="1">
                <a:solidFill>
                  <a:schemeClr val="accent2">
                    <a:lumMod val="75000"/>
                  </a:schemeClr>
                </a:solidFill>
              </a:rPr>
              <a:t>Interplanetary</a:t>
            </a:r>
            <a:r>
              <a:rPr lang="pl-PL" sz="4000" b="1" dirty="0">
                <a:solidFill>
                  <a:schemeClr val="accent2">
                    <a:lumMod val="75000"/>
                  </a:schemeClr>
                </a:solidFill>
              </a:rPr>
              <a:t> </a:t>
            </a:r>
            <a:r>
              <a:rPr lang="pl-PL" sz="4000" b="1" dirty="0" err="1">
                <a:solidFill>
                  <a:schemeClr val="accent2">
                    <a:lumMod val="75000"/>
                  </a:schemeClr>
                </a:solidFill>
              </a:rPr>
              <a:t>navigator</a:t>
            </a:r>
            <a:endParaRPr lang="en-US" dirty="0"/>
          </a:p>
        </p:txBody>
      </p:sp>
      <p:sp>
        <p:nvSpPr>
          <p:cNvPr id="3" name="Symbol zastępczy tekstu 2">
            <a:extLst>
              <a:ext uri="{FF2B5EF4-FFF2-40B4-BE49-F238E27FC236}">
                <a16:creationId xmlns:a16="http://schemas.microsoft.com/office/drawing/2014/main" id="{BB6CB3D9-E4CC-518E-13AF-4EE67DFD754E}"/>
              </a:ext>
            </a:extLst>
          </p:cNvPr>
          <p:cNvSpPr>
            <a:spLocks noGrp="1"/>
          </p:cNvSpPr>
          <p:nvPr>
            <p:ph type="body" idx="1"/>
          </p:nvPr>
        </p:nvSpPr>
        <p:spPr/>
        <p:txBody>
          <a:bodyPr/>
          <a:lstStyle/>
          <a:p>
            <a:r>
              <a:rPr lang="en-US" b="1" dirty="0"/>
              <a:t>What does Interplanetary </a:t>
            </a:r>
            <a:r>
              <a:rPr lang="pl-PL" b="1" dirty="0"/>
              <a:t>N</a:t>
            </a:r>
            <a:r>
              <a:rPr lang="en-US" b="1" dirty="0"/>
              <a:t>a</a:t>
            </a:r>
            <a:r>
              <a:rPr lang="pl-PL" b="1" dirty="0"/>
              <a:t>v</a:t>
            </a:r>
            <a:r>
              <a:rPr lang="en-US" b="1" dirty="0" err="1"/>
              <a:t>igator</a:t>
            </a:r>
            <a:r>
              <a:rPr lang="pl-PL" b="1" dirty="0"/>
              <a:t> </a:t>
            </a:r>
            <a:r>
              <a:rPr lang="en-US" b="1" dirty="0"/>
              <a:t>do?</a:t>
            </a:r>
          </a:p>
        </p:txBody>
      </p:sp>
      <p:sp>
        <p:nvSpPr>
          <p:cNvPr id="4" name="Symbol zastępczy zawartości 3">
            <a:extLst>
              <a:ext uri="{FF2B5EF4-FFF2-40B4-BE49-F238E27FC236}">
                <a16:creationId xmlns:a16="http://schemas.microsoft.com/office/drawing/2014/main" id="{323CEEE5-9D8F-6627-E17A-810DC76AFDBE}"/>
              </a:ext>
            </a:extLst>
          </p:cNvPr>
          <p:cNvSpPr>
            <a:spLocks noGrp="1"/>
          </p:cNvSpPr>
          <p:nvPr>
            <p:ph sz="half" idx="2"/>
          </p:nvPr>
        </p:nvSpPr>
        <p:spPr/>
        <p:txBody>
          <a:bodyPr/>
          <a:lstStyle/>
          <a:p>
            <a:r>
              <a:rPr lang="en-US" b="1" dirty="0">
                <a:solidFill>
                  <a:schemeClr val="tx1">
                    <a:lumMod val="95000"/>
                    <a:lumOff val="5000"/>
                  </a:schemeClr>
                </a:solidFill>
              </a:rPr>
              <a:t>An interplanetary navigator is a person responsible for calculating and planning the flight trajectory of a spacecraft that is intended to travel between planets. Their task is to ensure that the spacecraft reaches its destination with minimal fuel consumption and maneuvers safely during the mission.</a:t>
            </a:r>
          </a:p>
        </p:txBody>
      </p:sp>
      <p:sp>
        <p:nvSpPr>
          <p:cNvPr id="5" name="Symbol zastępczy tekstu 4">
            <a:extLst>
              <a:ext uri="{FF2B5EF4-FFF2-40B4-BE49-F238E27FC236}">
                <a16:creationId xmlns:a16="http://schemas.microsoft.com/office/drawing/2014/main" id="{0C3DB75D-1550-50D8-2C03-F13368E2A22C}"/>
              </a:ext>
            </a:extLst>
          </p:cNvPr>
          <p:cNvSpPr>
            <a:spLocks noGrp="1"/>
          </p:cNvSpPr>
          <p:nvPr>
            <p:ph type="body" sz="quarter" idx="3"/>
          </p:nvPr>
        </p:nvSpPr>
        <p:spPr/>
        <p:txBody>
          <a:bodyPr/>
          <a:lstStyle/>
          <a:p>
            <a:r>
              <a:rPr lang="en-US" b="1" dirty="0"/>
              <a:t>Educational path</a:t>
            </a:r>
          </a:p>
        </p:txBody>
      </p:sp>
      <p:sp>
        <p:nvSpPr>
          <p:cNvPr id="6" name="Symbol zastępczy zawartości 5">
            <a:extLst>
              <a:ext uri="{FF2B5EF4-FFF2-40B4-BE49-F238E27FC236}">
                <a16:creationId xmlns:a16="http://schemas.microsoft.com/office/drawing/2014/main" id="{62A94F63-5D62-756A-7124-806D0E1DEC96}"/>
              </a:ext>
            </a:extLst>
          </p:cNvPr>
          <p:cNvSpPr>
            <a:spLocks noGrp="1"/>
          </p:cNvSpPr>
          <p:nvPr>
            <p:ph sz="quarter" idx="4"/>
          </p:nvPr>
        </p:nvSpPr>
        <p:spPr/>
        <p:txBody>
          <a:bodyPr/>
          <a:lstStyle/>
          <a:p>
            <a:r>
              <a:rPr lang="en-US" b="1" dirty="0">
                <a:solidFill>
                  <a:schemeClr val="tx1">
                    <a:lumMod val="95000"/>
                    <a:lumOff val="5000"/>
                  </a:schemeClr>
                </a:solidFill>
              </a:rPr>
              <a:t>An interplanetary navigator's educational path may include studies related t</a:t>
            </a:r>
            <a:r>
              <a:rPr lang="pl-PL" b="1" dirty="0">
                <a:solidFill>
                  <a:schemeClr val="tx1">
                    <a:lumMod val="95000"/>
                    <a:lumOff val="5000"/>
                  </a:schemeClr>
                </a:solidFill>
              </a:rPr>
              <a:t>o:</a:t>
            </a:r>
          </a:p>
          <a:p>
            <a:r>
              <a:rPr lang="en-US" b="1" dirty="0">
                <a:solidFill>
                  <a:schemeClr val="tx1">
                    <a:lumMod val="95000"/>
                    <a:lumOff val="5000"/>
                  </a:schemeClr>
                </a:solidFill>
              </a:rPr>
              <a:t> </a:t>
            </a:r>
            <a:r>
              <a:rPr lang="pl-PL" b="1" dirty="0">
                <a:solidFill>
                  <a:schemeClr val="tx1">
                    <a:lumMod val="95000"/>
                    <a:lumOff val="5000"/>
                  </a:schemeClr>
                </a:solidFill>
              </a:rPr>
              <a:t>M</a:t>
            </a:r>
            <a:r>
              <a:rPr lang="en-US" b="1" dirty="0" err="1">
                <a:solidFill>
                  <a:schemeClr val="tx1">
                    <a:lumMod val="95000"/>
                    <a:lumOff val="5000"/>
                  </a:schemeClr>
                </a:solidFill>
              </a:rPr>
              <a:t>athematics</a:t>
            </a:r>
            <a:endParaRPr lang="pl-PL" b="1" dirty="0">
              <a:solidFill>
                <a:schemeClr val="tx1">
                  <a:lumMod val="95000"/>
                  <a:lumOff val="5000"/>
                </a:schemeClr>
              </a:solidFill>
            </a:endParaRPr>
          </a:p>
          <a:p>
            <a:r>
              <a:rPr lang="en-US" b="1" dirty="0">
                <a:solidFill>
                  <a:schemeClr val="tx1">
                    <a:lumMod val="95000"/>
                    <a:lumOff val="5000"/>
                  </a:schemeClr>
                </a:solidFill>
              </a:rPr>
              <a:t>Physics</a:t>
            </a:r>
            <a:endParaRPr lang="pl-PL" b="1" dirty="0">
              <a:solidFill>
                <a:schemeClr val="tx1">
                  <a:lumMod val="95000"/>
                  <a:lumOff val="5000"/>
                </a:schemeClr>
              </a:solidFill>
            </a:endParaRPr>
          </a:p>
          <a:p>
            <a:r>
              <a:rPr lang="en-US" b="1" dirty="0">
                <a:solidFill>
                  <a:schemeClr val="tx1">
                    <a:lumMod val="95000"/>
                    <a:lumOff val="5000"/>
                  </a:schemeClr>
                </a:solidFill>
              </a:rPr>
              <a:t>Engineering</a:t>
            </a:r>
            <a:endParaRPr lang="pl-PL" b="1" dirty="0">
              <a:solidFill>
                <a:schemeClr val="tx1">
                  <a:lumMod val="95000"/>
                  <a:lumOff val="5000"/>
                </a:schemeClr>
              </a:solidFill>
            </a:endParaRPr>
          </a:p>
          <a:p>
            <a:r>
              <a:rPr lang="en-US" b="1" dirty="0">
                <a:solidFill>
                  <a:schemeClr val="tx1">
                    <a:lumMod val="95000"/>
                    <a:lumOff val="5000"/>
                  </a:schemeClr>
                </a:solidFill>
              </a:rPr>
              <a:t>Astronomy</a:t>
            </a:r>
            <a:endParaRPr lang="pl-PL" b="1" dirty="0">
              <a:solidFill>
                <a:schemeClr val="tx1">
                  <a:lumMod val="95000"/>
                  <a:lumOff val="5000"/>
                </a:schemeClr>
              </a:solidFill>
            </a:endParaRPr>
          </a:p>
          <a:p>
            <a:r>
              <a:rPr lang="pl-PL" b="1" dirty="0">
                <a:solidFill>
                  <a:schemeClr val="tx1">
                    <a:lumMod val="95000"/>
                    <a:lumOff val="5000"/>
                  </a:schemeClr>
                </a:solidFill>
              </a:rPr>
              <a:t>A</a:t>
            </a:r>
            <a:r>
              <a:rPr lang="en-US" b="1" dirty="0">
                <a:solidFill>
                  <a:schemeClr val="tx1">
                    <a:lumMod val="95000"/>
                    <a:lumOff val="5000"/>
                  </a:schemeClr>
                </a:solidFill>
              </a:rPr>
              <a:t>astronautics.</a:t>
            </a:r>
          </a:p>
        </p:txBody>
      </p:sp>
      <p:sp>
        <p:nvSpPr>
          <p:cNvPr id="7" name="Symbol zastępczy daty 6">
            <a:extLst>
              <a:ext uri="{FF2B5EF4-FFF2-40B4-BE49-F238E27FC236}">
                <a16:creationId xmlns:a16="http://schemas.microsoft.com/office/drawing/2014/main" id="{374BE502-C2D1-6E0A-24C8-1085DFE11ACC}"/>
              </a:ext>
            </a:extLst>
          </p:cNvPr>
          <p:cNvSpPr>
            <a:spLocks noGrp="1"/>
          </p:cNvSpPr>
          <p:nvPr>
            <p:ph type="dt" sz="half" idx="10"/>
          </p:nvPr>
        </p:nvSpPr>
        <p:spPr/>
        <p:txBody>
          <a:bodyPr/>
          <a:lstStyle/>
          <a:p>
            <a:pPr rtl="0"/>
            <a:endParaRPr lang="pl-PL" noProof="0" dirty="0"/>
          </a:p>
        </p:txBody>
      </p:sp>
      <p:sp>
        <p:nvSpPr>
          <p:cNvPr id="8" name="Symbol zastępczy stopki 7">
            <a:extLst>
              <a:ext uri="{FF2B5EF4-FFF2-40B4-BE49-F238E27FC236}">
                <a16:creationId xmlns:a16="http://schemas.microsoft.com/office/drawing/2014/main" id="{FFFB6599-02A8-9459-40F9-96C947C3F47E}"/>
              </a:ext>
            </a:extLst>
          </p:cNvPr>
          <p:cNvSpPr>
            <a:spLocks noGrp="1"/>
          </p:cNvSpPr>
          <p:nvPr>
            <p:ph type="ftr" sz="quarter" idx="11"/>
          </p:nvPr>
        </p:nvSpPr>
        <p:spPr/>
        <p:txBody>
          <a:bodyPr/>
          <a:lstStyle/>
          <a:p>
            <a:pPr rtl="0"/>
            <a:endParaRPr lang="pl-PL" noProof="0" dirty="0"/>
          </a:p>
        </p:txBody>
      </p:sp>
      <p:sp>
        <p:nvSpPr>
          <p:cNvPr id="9" name="Symbol zastępczy numeru slajdu 8">
            <a:extLst>
              <a:ext uri="{FF2B5EF4-FFF2-40B4-BE49-F238E27FC236}">
                <a16:creationId xmlns:a16="http://schemas.microsoft.com/office/drawing/2014/main" id="{517BA353-D5A3-5AA8-96B7-C7C53636D467}"/>
              </a:ext>
            </a:extLst>
          </p:cNvPr>
          <p:cNvSpPr>
            <a:spLocks noGrp="1"/>
          </p:cNvSpPr>
          <p:nvPr>
            <p:ph type="sldNum" sz="quarter" idx="12"/>
          </p:nvPr>
        </p:nvSpPr>
        <p:spPr/>
        <p:txBody>
          <a:bodyPr/>
          <a:lstStyle/>
          <a:p>
            <a:pPr rtl="0"/>
            <a:fld id="{B5CEABB6-07DC-46E8-9B57-56EC44A396E5}" type="slidenum">
              <a:rPr lang="pl-PL" noProof="0" smtClean="0"/>
              <a:t>7</a:t>
            </a:fld>
            <a:endParaRPr lang="pl-PL" noProof="0"/>
          </a:p>
        </p:txBody>
      </p:sp>
      <p:pic>
        <p:nvPicPr>
          <p:cNvPr id="4098" name="Picture 2" descr="Zdjęcie zawodu">
            <a:extLst>
              <a:ext uri="{FF2B5EF4-FFF2-40B4-BE49-F238E27FC236}">
                <a16:creationId xmlns:a16="http://schemas.microsoft.com/office/drawing/2014/main" id="{0338C2B7-9D5F-3E02-E12A-18D24A733B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79511" y="4673600"/>
            <a:ext cx="3619500" cy="20478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8745499"/>
      </p:ext>
    </p:extLst>
  </p:cSld>
  <p:clrMapOvr>
    <a:masterClrMapping/>
  </p:clrMapOvr>
  <p:transition spd="slow">
    <p:wip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787204A2-0242-746E-CEA2-F26B8AB2630D}"/>
              </a:ext>
            </a:extLst>
          </p:cNvPr>
          <p:cNvSpPr>
            <a:spLocks noGrp="1"/>
          </p:cNvSpPr>
          <p:nvPr>
            <p:ph type="title"/>
          </p:nvPr>
        </p:nvSpPr>
        <p:spPr/>
        <p:txBody>
          <a:bodyPr/>
          <a:lstStyle/>
          <a:p>
            <a:r>
              <a:rPr lang="pl-PL" sz="4000" b="1" dirty="0">
                <a:solidFill>
                  <a:srgbClr val="92D050"/>
                </a:solidFill>
              </a:rPr>
              <a:t>5.Digital </a:t>
            </a:r>
            <a:r>
              <a:rPr lang="pl-PL" sz="4000" b="1" dirty="0" err="1">
                <a:solidFill>
                  <a:srgbClr val="92D050"/>
                </a:solidFill>
              </a:rPr>
              <a:t>linguist</a:t>
            </a:r>
            <a:endParaRPr lang="en-US" dirty="0"/>
          </a:p>
        </p:txBody>
      </p:sp>
      <p:sp>
        <p:nvSpPr>
          <p:cNvPr id="3" name="Symbol zastępczy tekstu 2">
            <a:extLst>
              <a:ext uri="{FF2B5EF4-FFF2-40B4-BE49-F238E27FC236}">
                <a16:creationId xmlns:a16="http://schemas.microsoft.com/office/drawing/2014/main" id="{E2FD4590-DC0C-F2FF-A543-E48A03F1D9DE}"/>
              </a:ext>
            </a:extLst>
          </p:cNvPr>
          <p:cNvSpPr>
            <a:spLocks noGrp="1"/>
          </p:cNvSpPr>
          <p:nvPr>
            <p:ph type="body" idx="1"/>
          </p:nvPr>
        </p:nvSpPr>
        <p:spPr/>
        <p:txBody>
          <a:bodyPr/>
          <a:lstStyle/>
          <a:p>
            <a:r>
              <a:rPr lang="en-US" b="1" dirty="0"/>
              <a:t>What does Digital linguist</a:t>
            </a:r>
            <a:r>
              <a:rPr lang="pl-PL" b="1" dirty="0"/>
              <a:t> </a:t>
            </a:r>
            <a:r>
              <a:rPr lang="en-US" b="1" dirty="0"/>
              <a:t>do?</a:t>
            </a:r>
          </a:p>
        </p:txBody>
      </p:sp>
      <p:sp>
        <p:nvSpPr>
          <p:cNvPr id="4" name="Symbol zastępczy zawartości 3">
            <a:extLst>
              <a:ext uri="{FF2B5EF4-FFF2-40B4-BE49-F238E27FC236}">
                <a16:creationId xmlns:a16="http://schemas.microsoft.com/office/drawing/2014/main" id="{25B66394-BE6B-1D5C-9D0D-3A6141284F55}"/>
              </a:ext>
            </a:extLst>
          </p:cNvPr>
          <p:cNvSpPr>
            <a:spLocks noGrp="1"/>
          </p:cNvSpPr>
          <p:nvPr>
            <p:ph sz="half" idx="2"/>
          </p:nvPr>
        </p:nvSpPr>
        <p:spPr/>
        <p:txBody>
          <a:bodyPr/>
          <a:lstStyle/>
          <a:p>
            <a:r>
              <a:rPr lang="en-US" b="1" dirty="0">
                <a:solidFill>
                  <a:schemeClr val="tx1">
                    <a:lumMod val="95000"/>
                    <a:lumOff val="5000"/>
                  </a:schemeClr>
                </a:solidFill>
              </a:rPr>
              <a:t>A Digital Linguist is a professional who uses their expertise in linguistics, language technology, and computer science to develop and improve digital communication tools, such as speech recognition systems, machine translation software, and language learning applications.</a:t>
            </a:r>
          </a:p>
        </p:txBody>
      </p:sp>
      <p:sp>
        <p:nvSpPr>
          <p:cNvPr id="5" name="Symbol zastępczy tekstu 4">
            <a:extLst>
              <a:ext uri="{FF2B5EF4-FFF2-40B4-BE49-F238E27FC236}">
                <a16:creationId xmlns:a16="http://schemas.microsoft.com/office/drawing/2014/main" id="{BCC0271B-A07D-BE51-4C7E-021A28C4A730}"/>
              </a:ext>
            </a:extLst>
          </p:cNvPr>
          <p:cNvSpPr>
            <a:spLocks noGrp="1"/>
          </p:cNvSpPr>
          <p:nvPr>
            <p:ph type="body" sz="quarter" idx="3"/>
          </p:nvPr>
        </p:nvSpPr>
        <p:spPr/>
        <p:txBody>
          <a:bodyPr/>
          <a:lstStyle/>
          <a:p>
            <a:r>
              <a:rPr lang="en-US" b="1" dirty="0"/>
              <a:t>Educational path</a:t>
            </a:r>
          </a:p>
        </p:txBody>
      </p:sp>
      <p:sp>
        <p:nvSpPr>
          <p:cNvPr id="6" name="Symbol zastępczy zawartości 5">
            <a:extLst>
              <a:ext uri="{FF2B5EF4-FFF2-40B4-BE49-F238E27FC236}">
                <a16:creationId xmlns:a16="http://schemas.microsoft.com/office/drawing/2014/main" id="{96634F70-5BF5-5B39-B367-B56B4264C26B}"/>
              </a:ext>
            </a:extLst>
          </p:cNvPr>
          <p:cNvSpPr>
            <a:spLocks noGrp="1"/>
          </p:cNvSpPr>
          <p:nvPr>
            <p:ph sz="quarter" idx="4"/>
          </p:nvPr>
        </p:nvSpPr>
        <p:spPr/>
        <p:txBody>
          <a:bodyPr/>
          <a:lstStyle/>
          <a:p>
            <a:r>
              <a:rPr lang="en-US" b="1" dirty="0">
                <a:solidFill>
                  <a:schemeClr val="tx1">
                    <a:lumMod val="95000"/>
                    <a:lumOff val="5000"/>
                  </a:schemeClr>
                </a:solidFill>
              </a:rPr>
              <a:t>The Digital Linguist learning path is a training program or course designed to prepare people to work as natural language professionals in a digital context.</a:t>
            </a:r>
          </a:p>
        </p:txBody>
      </p:sp>
      <p:sp>
        <p:nvSpPr>
          <p:cNvPr id="7" name="Symbol zastępczy daty 6">
            <a:extLst>
              <a:ext uri="{FF2B5EF4-FFF2-40B4-BE49-F238E27FC236}">
                <a16:creationId xmlns:a16="http://schemas.microsoft.com/office/drawing/2014/main" id="{B9536046-C255-38CB-C2DF-93F8A90CA59A}"/>
              </a:ext>
            </a:extLst>
          </p:cNvPr>
          <p:cNvSpPr>
            <a:spLocks noGrp="1"/>
          </p:cNvSpPr>
          <p:nvPr>
            <p:ph type="dt" sz="half" idx="10"/>
          </p:nvPr>
        </p:nvSpPr>
        <p:spPr/>
        <p:txBody>
          <a:bodyPr/>
          <a:lstStyle/>
          <a:p>
            <a:pPr rtl="0"/>
            <a:endParaRPr lang="pl-PL" noProof="0" dirty="0"/>
          </a:p>
        </p:txBody>
      </p:sp>
      <p:sp>
        <p:nvSpPr>
          <p:cNvPr id="8" name="Symbol zastępczy stopki 7">
            <a:extLst>
              <a:ext uri="{FF2B5EF4-FFF2-40B4-BE49-F238E27FC236}">
                <a16:creationId xmlns:a16="http://schemas.microsoft.com/office/drawing/2014/main" id="{5679FD73-7C01-1382-7D55-7405492CAA22}"/>
              </a:ext>
            </a:extLst>
          </p:cNvPr>
          <p:cNvSpPr>
            <a:spLocks noGrp="1"/>
          </p:cNvSpPr>
          <p:nvPr>
            <p:ph type="ftr" sz="quarter" idx="11"/>
          </p:nvPr>
        </p:nvSpPr>
        <p:spPr/>
        <p:txBody>
          <a:bodyPr/>
          <a:lstStyle/>
          <a:p>
            <a:pPr rtl="0"/>
            <a:endParaRPr lang="pl-PL" noProof="0" dirty="0"/>
          </a:p>
        </p:txBody>
      </p:sp>
      <p:sp>
        <p:nvSpPr>
          <p:cNvPr id="9" name="Symbol zastępczy numeru slajdu 8">
            <a:extLst>
              <a:ext uri="{FF2B5EF4-FFF2-40B4-BE49-F238E27FC236}">
                <a16:creationId xmlns:a16="http://schemas.microsoft.com/office/drawing/2014/main" id="{613EFE33-F94F-EB98-50FC-D068E201D342}"/>
              </a:ext>
            </a:extLst>
          </p:cNvPr>
          <p:cNvSpPr>
            <a:spLocks noGrp="1"/>
          </p:cNvSpPr>
          <p:nvPr>
            <p:ph type="sldNum" sz="quarter" idx="12"/>
          </p:nvPr>
        </p:nvSpPr>
        <p:spPr/>
        <p:txBody>
          <a:bodyPr/>
          <a:lstStyle/>
          <a:p>
            <a:pPr rtl="0"/>
            <a:fld id="{B5CEABB6-07DC-46E8-9B57-56EC44A396E5}" type="slidenum">
              <a:rPr lang="pl-PL" noProof="0" smtClean="0"/>
              <a:t>8</a:t>
            </a:fld>
            <a:endParaRPr lang="pl-PL" noProof="0"/>
          </a:p>
        </p:txBody>
      </p:sp>
      <p:pic>
        <p:nvPicPr>
          <p:cNvPr id="5122" name="Picture 2" descr="Zdjęcie zawodu">
            <a:extLst>
              <a:ext uri="{FF2B5EF4-FFF2-40B4-BE49-F238E27FC236}">
                <a16:creationId xmlns:a16="http://schemas.microsoft.com/office/drawing/2014/main" id="{03E7F3E2-F86A-CCA7-4C98-2A9CE87F60B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0" y="3923823"/>
            <a:ext cx="3619500" cy="20478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74359720"/>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ytuł 35">
            <a:extLst>
              <a:ext uri="{FF2B5EF4-FFF2-40B4-BE49-F238E27FC236}">
                <a16:creationId xmlns:a16="http://schemas.microsoft.com/office/drawing/2014/main" id="{3FB3C754-C1FE-4D2D-9890-A8353F1E8DE8}"/>
              </a:ext>
            </a:extLst>
          </p:cNvPr>
          <p:cNvSpPr>
            <a:spLocks noGrp="1"/>
          </p:cNvSpPr>
          <p:nvPr>
            <p:ph type="title"/>
          </p:nvPr>
        </p:nvSpPr>
        <p:spPr>
          <a:xfrm>
            <a:off x="1306626" y="1604743"/>
            <a:ext cx="4549547" cy="1798638"/>
          </a:xfrm>
        </p:spPr>
        <p:txBody>
          <a:bodyPr rtlCol="0">
            <a:normAutofit fontScale="90000"/>
          </a:bodyPr>
          <a:lstStyle/>
          <a:p>
            <a:pPr rtl="0"/>
            <a:r>
              <a:rPr lang="pl-PL" dirty="0"/>
              <a:t>THE END</a:t>
            </a:r>
            <a:br>
              <a:rPr lang="pl-PL" dirty="0"/>
            </a:br>
            <a:br>
              <a:rPr lang="pl-PL" dirty="0"/>
            </a:br>
            <a:r>
              <a:rPr lang="en-US" sz="2700" dirty="0"/>
              <a:t>Thank you for your attention</a:t>
            </a:r>
            <a:endParaRPr lang="pl-PL" sz="2700" dirty="0"/>
          </a:p>
        </p:txBody>
      </p:sp>
      <p:sp>
        <p:nvSpPr>
          <p:cNvPr id="37" name="Tekst — symbol zastępczy 36">
            <a:extLst>
              <a:ext uri="{FF2B5EF4-FFF2-40B4-BE49-F238E27FC236}">
                <a16:creationId xmlns:a16="http://schemas.microsoft.com/office/drawing/2014/main" id="{F8701B31-AB7C-4E0A-952E-ACAC522AF3F8}"/>
              </a:ext>
            </a:extLst>
          </p:cNvPr>
          <p:cNvSpPr>
            <a:spLocks noGrp="1"/>
          </p:cNvSpPr>
          <p:nvPr>
            <p:ph type="body" sz="quarter" idx="13"/>
          </p:nvPr>
        </p:nvSpPr>
        <p:spPr>
          <a:xfrm>
            <a:off x="1306626" y="3531498"/>
            <a:ext cx="3505201" cy="1798639"/>
          </a:xfrm>
        </p:spPr>
        <p:txBody>
          <a:bodyPr rtlCol="0"/>
          <a:lstStyle/>
          <a:p>
            <a:pPr rtl="0"/>
            <a:r>
              <a:rPr lang="pl-PL" dirty="0"/>
              <a:t>Jan Dombrowski</a:t>
            </a:r>
          </a:p>
          <a:p>
            <a:pPr rtl="0"/>
            <a:r>
              <a:rPr lang="pl-PL" dirty="0"/>
              <a:t>Paweł </a:t>
            </a:r>
            <a:r>
              <a:rPr lang="pl-PL" dirty="0" err="1"/>
              <a:t>Kobeszko</a:t>
            </a:r>
            <a:r>
              <a:rPr lang="pl-PL" dirty="0"/>
              <a:t> </a:t>
            </a:r>
          </a:p>
        </p:txBody>
      </p:sp>
      <p:sp>
        <p:nvSpPr>
          <p:cNvPr id="4" name="Data — symbol zastępczy 3">
            <a:extLst>
              <a:ext uri="{FF2B5EF4-FFF2-40B4-BE49-F238E27FC236}">
                <a16:creationId xmlns:a16="http://schemas.microsoft.com/office/drawing/2014/main" id="{5E9C9CF3-789B-4F9F-8F03-9C35C87C63CD}"/>
              </a:ext>
            </a:extLst>
          </p:cNvPr>
          <p:cNvSpPr>
            <a:spLocks noGrp="1"/>
          </p:cNvSpPr>
          <p:nvPr>
            <p:ph type="dt" sz="half" idx="10"/>
          </p:nvPr>
        </p:nvSpPr>
        <p:spPr>
          <a:xfrm>
            <a:off x="838200" y="6356350"/>
            <a:ext cx="2743200" cy="365125"/>
          </a:xfrm>
        </p:spPr>
        <p:txBody>
          <a:bodyPr rtlCol="0"/>
          <a:lstStyle/>
          <a:p>
            <a:pPr rtl="0"/>
            <a:endParaRPr lang="pl-PL" dirty="0"/>
          </a:p>
        </p:txBody>
      </p:sp>
      <p:sp>
        <p:nvSpPr>
          <p:cNvPr id="5" name="Stopka — symbol zastępczy 4">
            <a:extLst>
              <a:ext uri="{FF2B5EF4-FFF2-40B4-BE49-F238E27FC236}">
                <a16:creationId xmlns:a16="http://schemas.microsoft.com/office/drawing/2014/main" id="{AB42D8F5-6E48-4FFF-A481-06916758090C}"/>
              </a:ext>
            </a:extLst>
          </p:cNvPr>
          <p:cNvSpPr>
            <a:spLocks noGrp="1"/>
          </p:cNvSpPr>
          <p:nvPr>
            <p:ph type="ftr" sz="quarter" idx="11"/>
          </p:nvPr>
        </p:nvSpPr>
        <p:spPr>
          <a:xfrm>
            <a:off x="4038600" y="6356350"/>
            <a:ext cx="4114800" cy="365125"/>
          </a:xfrm>
        </p:spPr>
        <p:txBody>
          <a:bodyPr rtlCol="0"/>
          <a:lstStyle/>
          <a:p>
            <a:pPr rtl="0"/>
            <a:endParaRPr lang="pl-PL" dirty="0"/>
          </a:p>
        </p:txBody>
      </p:sp>
      <p:sp>
        <p:nvSpPr>
          <p:cNvPr id="6" name="Numer slajdu — symbol zastępczy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pl-PL" smtClean="0"/>
              <a:pPr rtl="0"/>
              <a:t>9</a:t>
            </a:fld>
            <a:endParaRPr lang="pl-PL"/>
          </a:p>
        </p:txBody>
      </p:sp>
      <p:pic>
        <p:nvPicPr>
          <p:cNvPr id="7" name="Obraz 6">
            <a:extLst>
              <a:ext uri="{FF2B5EF4-FFF2-40B4-BE49-F238E27FC236}">
                <a16:creationId xmlns:a16="http://schemas.microsoft.com/office/drawing/2014/main" id="{539EC420-6A66-AD9F-DE06-26F612ECDFAD}"/>
              </a:ext>
            </a:extLst>
          </p:cNvPr>
          <p:cNvPicPr>
            <a:picLocks noChangeAspect="1"/>
          </p:cNvPicPr>
          <p:nvPr/>
        </p:nvPicPr>
        <p:blipFill>
          <a:blip r:embed="rId3"/>
          <a:stretch>
            <a:fillRect/>
          </a:stretch>
        </p:blipFill>
        <p:spPr>
          <a:xfrm>
            <a:off x="5948252" y="1585569"/>
            <a:ext cx="5505450" cy="2838450"/>
          </a:xfrm>
          <a:prstGeom prst="rect">
            <a:avLst/>
          </a:prstGeom>
        </p:spPr>
      </p:pic>
    </p:spTree>
    <p:extLst>
      <p:ext uri="{BB962C8B-B14F-4D97-AF65-F5344CB8AC3E}">
        <p14:creationId xmlns:p14="http://schemas.microsoft.com/office/powerpoint/2010/main" val="2135673684"/>
      </p:ext>
    </p:extLst>
  </p:cSld>
  <p:clrMapOvr>
    <a:masterClrMapping/>
  </p:clrMapOvr>
  <mc:AlternateContent xmlns:mc="http://schemas.openxmlformats.org/markup-compatibility/2006">
    <mc:Choice xmlns:p14="http://schemas.microsoft.com/office/powerpoint/2010/main" Requires="p14">
      <p:transition spd="slow" p14:dur="1250">
        <p14:switch dir="r"/>
      </p:transition>
    </mc:Choice>
    <mc:Fallback>
      <p:transition spd="slow">
        <p:fade/>
      </p:transition>
    </mc:Fallback>
  </mc:AlternateContent>
</p:sld>
</file>

<file path=ppt/theme/theme1.xml><?xml version="1.0" encoding="utf-8"?>
<a:theme xmlns:a="http://schemas.openxmlformats.org/drawingml/2006/main" name="Motyw pakietu Offic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446_TF16411248_Win32" id="{36301957-82A1-4407-A588-587E70B2162C}" vid="{4D7B1221-B2C7-4F58-8084-ED3ED382BDCD}"/>
    </a:ext>
  </a:extLst>
</a:theme>
</file>

<file path=ppt/theme/theme2.xml><?xml version="1.0" encoding="utf-8"?>
<a:theme xmlns:a="http://schemas.openxmlformats.org/drawingml/2006/main" name="Motyw pakietu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Motyw pakietu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2.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8042A908-4308-42B2-AD36-76827C57E704}">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{BF0C207D-1B2B-4918-A884-459AB8488FF2}tf16411248_win32</Template>
  <TotalTime>119</TotalTime>
  <Words>513</Words>
  <Application>Microsoft Office PowerPoint</Application>
  <PresentationFormat>Panoramiczny</PresentationFormat>
  <Paragraphs>77</Paragraphs>
  <Slides>9</Slides>
  <Notes>2</Notes>
  <HiddenSlides>0</HiddenSlides>
  <MMClips>0</MMClips>
  <ScaleCrop>false</ScaleCrop>
  <HeadingPairs>
    <vt:vector size="6" baseType="variant">
      <vt:variant>
        <vt:lpstr>Używane czcionki</vt:lpstr>
      </vt:variant>
      <vt:variant>
        <vt:i4>4</vt:i4>
      </vt:variant>
      <vt:variant>
        <vt:lpstr>Motyw</vt:lpstr>
      </vt:variant>
      <vt:variant>
        <vt:i4>1</vt:i4>
      </vt:variant>
      <vt:variant>
        <vt:lpstr>Tytuły slajdów</vt:lpstr>
      </vt:variant>
      <vt:variant>
        <vt:i4>9</vt:i4>
      </vt:variant>
    </vt:vector>
  </HeadingPairs>
  <TitlesOfParts>
    <vt:vector size="14" baseType="lpstr">
      <vt:lpstr>Arial</vt:lpstr>
      <vt:lpstr>Avenir Next LT Pro Light</vt:lpstr>
      <vt:lpstr>Calibri</vt:lpstr>
      <vt:lpstr>Posterama</vt:lpstr>
      <vt:lpstr>Motyw pakietu Office</vt:lpstr>
      <vt:lpstr>Erazmus+  Future jobs</vt:lpstr>
      <vt:lpstr>What are future jobs?</vt:lpstr>
      <vt:lpstr>5 most interesting jobs of future</vt:lpstr>
      <vt:lpstr>1.Space Farmer</vt:lpstr>
      <vt:lpstr>2.Space Architect</vt:lpstr>
      <vt:lpstr>3.Nanomedicine Engineer</vt:lpstr>
      <vt:lpstr>4. Interplanetary navigator</vt:lpstr>
      <vt:lpstr>5.Digital linguist</vt:lpstr>
      <vt:lpstr>THE END  Thank you for your attention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Erazmus+  Future jobs</dc:title>
  <dc:creator>Jan Dombrowski</dc:creator>
  <cp:lastModifiedBy>Jan Dombrowski</cp:lastModifiedBy>
  <cp:revision>1</cp:revision>
  <dcterms:created xsi:type="dcterms:W3CDTF">2023-03-22T16:41:43Z</dcterms:created>
  <dcterms:modified xsi:type="dcterms:W3CDTF">2023-03-22T18:41:07Z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