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3" r:id="rId4"/>
    <p:sldId id="259" r:id="rId5"/>
    <p:sldId id="260" r:id="rId6"/>
    <p:sldId id="258" r:id="rId7"/>
    <p:sldId id="265" r:id="rId8"/>
    <p:sldId id="266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198E0"/>
    <a:srgbClr val="B381D9"/>
    <a:srgbClr val="6AB1C2"/>
    <a:srgbClr val="FF6969"/>
    <a:srgbClr val="8A2683"/>
    <a:srgbClr val="D82899"/>
    <a:srgbClr val="920000"/>
    <a:srgbClr val="FF9999"/>
    <a:srgbClr val="E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48E53-5CF5-4F1C-8348-470DF1D9E0D6}" v="2749" dt="2023-03-24T20:45:29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ymon Pajuro" userId="bcc209b046a786cb" providerId="LiveId" clId="{59848E53-5CF5-4F1C-8348-470DF1D9E0D6}"/>
    <pc:docChg chg="undo custSel addSld delSld modSld sldOrd">
      <pc:chgData name="Szymon Pajuro" userId="bcc209b046a786cb" providerId="LiveId" clId="{59848E53-5CF5-4F1C-8348-470DF1D9E0D6}" dt="2023-03-24T20:45:29.755" v="3669"/>
      <pc:docMkLst>
        <pc:docMk/>
      </pc:docMkLst>
      <pc:sldChg chg="modSp setBg">
        <pc:chgData name="Szymon Pajuro" userId="bcc209b046a786cb" providerId="LiveId" clId="{59848E53-5CF5-4F1C-8348-470DF1D9E0D6}" dt="2023-03-24T01:09:43.646" v="1784"/>
        <pc:sldMkLst>
          <pc:docMk/>
          <pc:sldMk cId="3121160619" sldId="256"/>
        </pc:sldMkLst>
        <pc:spChg chg="mod">
          <ac:chgData name="Szymon Pajuro" userId="bcc209b046a786cb" providerId="LiveId" clId="{59848E53-5CF5-4F1C-8348-470DF1D9E0D6}" dt="2023-03-24T01:09:27.915" v="1783"/>
          <ac:spMkLst>
            <pc:docMk/>
            <pc:sldMk cId="3121160619" sldId="256"/>
            <ac:spMk id="2" creationId="{469B3333-069C-8BB3-CCD9-37BC900BA30F}"/>
          </ac:spMkLst>
        </pc:spChg>
        <pc:spChg chg="mod">
          <ac:chgData name="Szymon Pajuro" userId="bcc209b046a786cb" providerId="LiveId" clId="{59848E53-5CF5-4F1C-8348-470DF1D9E0D6}" dt="2023-03-24T01:09:27.915" v="1783"/>
          <ac:spMkLst>
            <pc:docMk/>
            <pc:sldMk cId="3121160619" sldId="256"/>
            <ac:spMk id="3" creationId="{B3693CCB-B35C-2F05-6B0B-8F75F5927E3D}"/>
          </ac:spMkLst>
        </pc:spChg>
      </pc:sldChg>
      <pc:sldChg chg="addSp delSp modSp mod modTransition">
        <pc:chgData name="Szymon Pajuro" userId="bcc209b046a786cb" providerId="LiveId" clId="{59848E53-5CF5-4F1C-8348-470DF1D9E0D6}" dt="2023-03-24T20:43:04.759" v="3647"/>
        <pc:sldMkLst>
          <pc:docMk/>
          <pc:sldMk cId="307216178" sldId="257"/>
        </pc:sldMkLst>
        <pc:spChg chg="mod">
          <ac:chgData name="Szymon Pajuro" userId="bcc209b046a786cb" providerId="LiveId" clId="{59848E53-5CF5-4F1C-8348-470DF1D9E0D6}" dt="2023-03-23T20:08:42.644" v="204" actId="1076"/>
          <ac:spMkLst>
            <pc:docMk/>
            <pc:sldMk cId="307216178" sldId="257"/>
            <ac:spMk id="2" creationId="{469B3333-069C-8BB3-CCD9-37BC900BA30F}"/>
          </ac:spMkLst>
        </pc:spChg>
        <pc:spChg chg="mod">
          <ac:chgData name="Szymon Pajuro" userId="bcc209b046a786cb" providerId="LiveId" clId="{59848E53-5CF5-4F1C-8348-470DF1D9E0D6}" dt="2023-03-23T20:15:24.681" v="462" actId="115"/>
          <ac:spMkLst>
            <pc:docMk/>
            <pc:sldMk cId="307216178" sldId="257"/>
            <ac:spMk id="3" creationId="{B3693CCB-B35C-2F05-6B0B-8F75F5927E3D}"/>
          </ac:spMkLst>
        </pc:spChg>
        <pc:grpChg chg="mod">
          <ac:chgData name="Szymon Pajuro" userId="bcc209b046a786cb" providerId="LiveId" clId="{59848E53-5CF5-4F1C-8348-470DF1D9E0D6}" dt="2023-03-23T20:08:30.056" v="194"/>
          <ac:grpSpMkLst>
            <pc:docMk/>
            <pc:sldMk cId="307216178" sldId="257"/>
            <ac:grpSpMk id="9" creationId="{23E9EB2C-0845-F078-B4E8-E65EA94C8BCD}"/>
          </ac:grpSpMkLst>
        </pc:grpChg>
        <pc:picChg chg="mod">
          <ac:chgData name="Szymon Pajuro" userId="bcc209b046a786cb" providerId="LiveId" clId="{59848E53-5CF5-4F1C-8348-470DF1D9E0D6}" dt="2023-03-23T20:08:43.832" v="205" actId="1076"/>
          <ac:picMkLst>
            <pc:docMk/>
            <pc:sldMk cId="307216178" sldId="257"/>
            <ac:picMk id="2050" creationId="{4F03281F-13BA-1285-CC49-9EA30E5571AC}"/>
          </ac:picMkLst>
        </pc:picChg>
        <pc:picChg chg="mod">
          <ac:chgData name="Szymon Pajuro" userId="bcc209b046a786cb" providerId="LiveId" clId="{59848E53-5CF5-4F1C-8348-470DF1D9E0D6}" dt="2023-03-23T20:09:11.959" v="216"/>
          <ac:picMkLst>
            <pc:docMk/>
            <pc:sldMk cId="307216178" sldId="257"/>
            <ac:picMk id="2052" creationId="{65C238A7-D7EE-2D8A-901E-6300877EE211}"/>
          </ac:picMkLst>
        </pc:picChg>
        <pc:picChg chg="mod">
          <ac:chgData name="Szymon Pajuro" userId="bcc209b046a786cb" providerId="LiveId" clId="{59848E53-5CF5-4F1C-8348-470DF1D9E0D6}" dt="2023-03-23T20:08:55.609" v="215" actId="14100"/>
          <ac:picMkLst>
            <pc:docMk/>
            <pc:sldMk cId="307216178" sldId="257"/>
            <ac:picMk id="2054" creationId="{23F49413-2824-31B8-C645-B3CD886355CF}"/>
          </ac:picMkLst>
        </pc:picChg>
        <pc:inkChg chg="add del">
          <ac:chgData name="Szymon Pajuro" userId="bcc209b046a786cb" providerId="LiveId" clId="{59848E53-5CF5-4F1C-8348-470DF1D9E0D6}" dt="2023-03-23T20:08:25.126" v="186" actId="9405"/>
          <ac:inkMkLst>
            <pc:docMk/>
            <pc:sldMk cId="307216178" sldId="257"/>
            <ac:inkMk id="4" creationId="{3950FC7B-27E7-B589-CD20-3C85BCD47C7C}"/>
          </ac:inkMkLst>
        </pc:inkChg>
        <pc:inkChg chg="add del">
          <ac:chgData name="Szymon Pajuro" userId="bcc209b046a786cb" providerId="LiveId" clId="{59848E53-5CF5-4F1C-8348-470DF1D9E0D6}" dt="2023-03-23T20:08:27.540" v="188" actId="9405"/>
          <ac:inkMkLst>
            <pc:docMk/>
            <pc:sldMk cId="307216178" sldId="257"/>
            <ac:inkMk id="5" creationId="{7ED02F0B-3DB4-8E69-AADC-0CBAD99600F7}"/>
          </ac:inkMkLst>
        </pc:inkChg>
        <pc:inkChg chg="add del mod">
          <ac:chgData name="Szymon Pajuro" userId="bcc209b046a786cb" providerId="LiveId" clId="{59848E53-5CF5-4F1C-8348-470DF1D9E0D6}" dt="2023-03-23T20:08:30.557" v="196" actId="9405"/>
          <ac:inkMkLst>
            <pc:docMk/>
            <pc:sldMk cId="307216178" sldId="257"/>
            <ac:inkMk id="6" creationId="{C6963325-1323-6E35-41ED-F81888808FF5}"/>
          </ac:inkMkLst>
        </pc:inkChg>
        <pc:inkChg chg="add del mod">
          <ac:chgData name="Szymon Pajuro" userId="bcc209b046a786cb" providerId="LiveId" clId="{59848E53-5CF5-4F1C-8348-470DF1D9E0D6}" dt="2023-03-23T20:08:30.248" v="195" actId="9405"/>
          <ac:inkMkLst>
            <pc:docMk/>
            <pc:sldMk cId="307216178" sldId="257"/>
            <ac:inkMk id="7" creationId="{83A208E9-C0DE-E825-DD48-C1CF9C5D1C03}"/>
          </ac:inkMkLst>
        </pc:inkChg>
        <pc:inkChg chg="add del mod">
          <ac:chgData name="Szymon Pajuro" userId="bcc209b046a786cb" providerId="LiveId" clId="{59848E53-5CF5-4F1C-8348-470DF1D9E0D6}" dt="2023-03-23T20:08:30.056" v="194"/>
          <ac:inkMkLst>
            <pc:docMk/>
            <pc:sldMk cId="307216178" sldId="257"/>
            <ac:inkMk id="8" creationId="{F77A1348-AEF2-CDE4-E5D0-FF671D1D81A3}"/>
          </ac:inkMkLst>
        </pc:inkChg>
        <pc:inkChg chg="add del">
          <ac:chgData name="Szymon Pajuro" userId="bcc209b046a786cb" providerId="LiveId" clId="{59848E53-5CF5-4F1C-8348-470DF1D9E0D6}" dt="2023-03-23T20:08:33.169" v="200" actId="9405"/>
          <ac:inkMkLst>
            <pc:docMk/>
            <pc:sldMk cId="307216178" sldId="257"/>
            <ac:inkMk id="10" creationId="{B045FCDD-BC94-70C2-654A-F483FB20649F}"/>
          </ac:inkMkLst>
        </pc:inkChg>
        <pc:inkChg chg="add del">
          <ac:chgData name="Szymon Pajuro" userId="bcc209b046a786cb" providerId="LiveId" clId="{59848E53-5CF5-4F1C-8348-470DF1D9E0D6}" dt="2023-03-23T20:08:32.982" v="199" actId="9405"/>
          <ac:inkMkLst>
            <pc:docMk/>
            <pc:sldMk cId="307216178" sldId="257"/>
            <ac:inkMk id="11" creationId="{1084D98B-6D17-3B38-F8AD-47651798CC90}"/>
          </ac:inkMkLst>
        </pc:inkChg>
        <pc:inkChg chg="add del">
          <ac:chgData name="Szymon Pajuro" userId="bcc209b046a786cb" providerId="LiveId" clId="{59848E53-5CF5-4F1C-8348-470DF1D9E0D6}" dt="2023-03-23T20:08:34.824" v="202" actId="9405"/>
          <ac:inkMkLst>
            <pc:docMk/>
            <pc:sldMk cId="307216178" sldId="257"/>
            <ac:inkMk id="12" creationId="{E311B32E-B564-40CD-DF77-99ED3D2C43F4}"/>
          </ac:inkMkLst>
        </pc:inkChg>
      </pc:sldChg>
      <pc:sldChg chg="addSp delSp modSp mod ord modTransition setBg modAnim">
        <pc:chgData name="Szymon Pajuro" userId="bcc209b046a786cb" providerId="LiveId" clId="{59848E53-5CF5-4F1C-8348-470DF1D9E0D6}" dt="2023-03-24T20:44:07.131" v="3656"/>
        <pc:sldMkLst>
          <pc:docMk/>
          <pc:sldMk cId="3279799381" sldId="258"/>
        </pc:sldMkLst>
        <pc:spChg chg="mod">
          <ac:chgData name="Szymon Pajuro" userId="bcc209b046a786cb" providerId="LiveId" clId="{59848E53-5CF5-4F1C-8348-470DF1D9E0D6}" dt="2023-03-24T19:00:10.978" v="1849" actId="20577"/>
          <ac:spMkLst>
            <pc:docMk/>
            <pc:sldMk cId="3279799381" sldId="258"/>
            <ac:spMk id="2" creationId="{469B3333-069C-8BB3-CCD9-37BC900BA30F}"/>
          </ac:spMkLst>
        </pc:spChg>
        <pc:spChg chg="mod">
          <ac:chgData name="Szymon Pajuro" userId="bcc209b046a786cb" providerId="LiveId" clId="{59848E53-5CF5-4F1C-8348-470DF1D9E0D6}" dt="2023-03-24T20:41:07.322" v="3637" actId="692"/>
          <ac:spMkLst>
            <pc:docMk/>
            <pc:sldMk cId="3279799381" sldId="258"/>
            <ac:spMk id="3" creationId="{B3693CCB-B35C-2F05-6B0B-8F75F5927E3D}"/>
          </ac:spMkLst>
        </pc:spChg>
        <pc:spChg chg="add mod">
          <ac:chgData name="Szymon Pajuro" userId="bcc209b046a786cb" providerId="LiveId" clId="{59848E53-5CF5-4F1C-8348-470DF1D9E0D6}" dt="2023-03-24T20:41:13.814" v="3641" actId="692"/>
          <ac:spMkLst>
            <pc:docMk/>
            <pc:sldMk cId="3279799381" sldId="258"/>
            <ac:spMk id="4" creationId="{DC5B431F-D0FD-72CA-FB5A-4BA4CA6359D8}"/>
          </ac:spMkLst>
        </pc:spChg>
        <pc:picChg chg="add del mod">
          <ac:chgData name="Szymon Pajuro" userId="bcc209b046a786cb" providerId="LiveId" clId="{59848E53-5CF5-4F1C-8348-470DF1D9E0D6}" dt="2023-03-24T19:02:43.499" v="2041" actId="478"/>
          <ac:picMkLst>
            <pc:docMk/>
            <pc:sldMk cId="3279799381" sldId="258"/>
            <ac:picMk id="1026" creationId="{BE3CA020-AC14-F8CC-55B4-30CB69BB0990}"/>
          </ac:picMkLst>
        </pc:picChg>
        <pc:picChg chg="add mod">
          <ac:chgData name="Szymon Pajuro" userId="bcc209b046a786cb" providerId="LiveId" clId="{59848E53-5CF5-4F1C-8348-470DF1D9E0D6}" dt="2023-03-24T20:00:26.239" v="2977" actId="14100"/>
          <ac:picMkLst>
            <pc:docMk/>
            <pc:sldMk cId="3279799381" sldId="258"/>
            <ac:picMk id="1028" creationId="{53A5D6DD-2769-0E43-028D-F0661D1AF595}"/>
          </ac:picMkLst>
        </pc:picChg>
        <pc:picChg chg="add mod">
          <ac:chgData name="Szymon Pajuro" userId="bcc209b046a786cb" providerId="LiveId" clId="{59848E53-5CF5-4F1C-8348-470DF1D9E0D6}" dt="2023-03-24T19:06:52.003" v="2182" actId="14100"/>
          <ac:picMkLst>
            <pc:docMk/>
            <pc:sldMk cId="3279799381" sldId="258"/>
            <ac:picMk id="1030" creationId="{C11E2EFC-57D8-DD2C-26CE-28C1E22C64BE}"/>
          </ac:picMkLst>
        </pc:picChg>
        <pc:picChg chg="add mod">
          <ac:chgData name="Szymon Pajuro" userId="bcc209b046a786cb" providerId="LiveId" clId="{59848E53-5CF5-4F1C-8348-470DF1D9E0D6}" dt="2023-03-24T20:00:23.503" v="2975" actId="14100"/>
          <ac:picMkLst>
            <pc:docMk/>
            <pc:sldMk cId="3279799381" sldId="258"/>
            <ac:picMk id="1032" creationId="{CD83A3FB-663E-9F87-91CF-82255296F6DF}"/>
          </ac:picMkLst>
        </pc:picChg>
        <pc:picChg chg="add del mod">
          <ac:chgData name="Szymon Pajuro" userId="bcc209b046a786cb" providerId="LiveId" clId="{59848E53-5CF5-4F1C-8348-470DF1D9E0D6}" dt="2023-03-24T06:32:48.245" v="1812" actId="478"/>
          <ac:picMkLst>
            <pc:docMk/>
            <pc:sldMk cId="3279799381" sldId="258"/>
            <ac:picMk id="3074" creationId="{7A4A8B6E-537D-F8D9-6224-F4996F7775AD}"/>
          </ac:picMkLst>
        </pc:picChg>
        <pc:picChg chg="add del mod">
          <ac:chgData name="Szymon Pajuro" userId="bcc209b046a786cb" providerId="LiveId" clId="{59848E53-5CF5-4F1C-8348-470DF1D9E0D6}" dt="2023-03-24T06:32:47.919" v="1811" actId="478"/>
          <ac:picMkLst>
            <pc:docMk/>
            <pc:sldMk cId="3279799381" sldId="258"/>
            <ac:picMk id="3076" creationId="{9BBC16B4-7A43-0C2E-B5BA-F80011530977}"/>
          </ac:picMkLst>
        </pc:picChg>
        <pc:picChg chg="add del mod">
          <ac:chgData name="Szymon Pajuro" userId="bcc209b046a786cb" providerId="LiveId" clId="{59848E53-5CF5-4F1C-8348-470DF1D9E0D6}" dt="2023-03-24T06:32:49.155" v="1813" actId="478"/>
          <ac:picMkLst>
            <pc:docMk/>
            <pc:sldMk cId="3279799381" sldId="258"/>
            <ac:picMk id="3078" creationId="{A9142F4E-5826-80AC-E11E-A08A440A5C25}"/>
          </ac:picMkLst>
        </pc:picChg>
      </pc:sldChg>
      <pc:sldChg chg="addSp delSp modSp add mod modTransition setBg modAnim">
        <pc:chgData name="Szymon Pajuro" userId="bcc209b046a786cb" providerId="LiveId" clId="{59848E53-5CF5-4F1C-8348-470DF1D9E0D6}" dt="2023-03-24T20:43:28.533" v="3651"/>
        <pc:sldMkLst>
          <pc:docMk/>
          <pc:sldMk cId="1136642478" sldId="259"/>
        </pc:sldMkLst>
        <pc:spChg chg="mod">
          <ac:chgData name="Szymon Pajuro" userId="bcc209b046a786cb" providerId="LiveId" clId="{59848E53-5CF5-4F1C-8348-470DF1D9E0D6}" dt="2023-03-23T20:20:09.904" v="521" actId="207"/>
          <ac:spMkLst>
            <pc:docMk/>
            <pc:sldMk cId="1136642478" sldId="259"/>
            <ac:spMk id="2" creationId="{469B3333-069C-8BB3-CCD9-37BC900BA30F}"/>
          </ac:spMkLst>
        </pc:spChg>
        <pc:spChg chg="mod">
          <ac:chgData name="Szymon Pajuro" userId="bcc209b046a786cb" providerId="LiveId" clId="{59848E53-5CF5-4F1C-8348-470DF1D9E0D6}" dt="2023-03-23T20:28:21.016" v="1102" actId="5793"/>
          <ac:spMkLst>
            <pc:docMk/>
            <pc:sldMk cId="1136642478" sldId="259"/>
            <ac:spMk id="3" creationId="{B3693CCB-B35C-2F05-6B0B-8F75F5927E3D}"/>
          </ac:spMkLst>
        </pc:spChg>
        <pc:spChg chg="add mod">
          <ac:chgData name="Szymon Pajuro" userId="bcc209b046a786cb" providerId="LiveId" clId="{59848E53-5CF5-4F1C-8348-470DF1D9E0D6}" dt="2023-03-23T20:42:09.979" v="1496" actId="20577"/>
          <ac:spMkLst>
            <pc:docMk/>
            <pc:sldMk cId="1136642478" sldId="259"/>
            <ac:spMk id="6" creationId="{D7332C45-5D5E-3246-6065-8FFA8C1D4B32}"/>
          </ac:spMkLst>
        </pc:spChg>
        <pc:spChg chg="add del mod">
          <ac:chgData name="Szymon Pajuro" userId="bcc209b046a786cb" providerId="LiveId" clId="{59848E53-5CF5-4F1C-8348-470DF1D9E0D6}" dt="2023-03-23T20:33:19.467" v="1277" actId="33987"/>
          <ac:spMkLst>
            <pc:docMk/>
            <pc:sldMk cId="1136642478" sldId="259"/>
            <ac:spMk id="7" creationId="{585A42AA-39E1-D7FC-5609-F3F5D505BDC6}"/>
          </ac:spMkLst>
        </pc:spChg>
        <pc:picChg chg="add del mod">
          <ac:chgData name="Szymon Pajuro" userId="bcc209b046a786cb" providerId="LiveId" clId="{59848E53-5CF5-4F1C-8348-470DF1D9E0D6}" dt="2023-03-23T20:34:02.113" v="1289" actId="1076"/>
          <ac:picMkLst>
            <pc:docMk/>
            <pc:sldMk cId="1136642478" sldId="259"/>
            <ac:picMk id="5" creationId="{AC5029F6-15ED-E685-E313-7459A184833A}"/>
          </ac:picMkLst>
        </pc:picChg>
        <pc:picChg chg="del">
          <ac:chgData name="Szymon Pajuro" userId="bcc209b046a786cb" providerId="LiveId" clId="{59848E53-5CF5-4F1C-8348-470DF1D9E0D6}" dt="2023-03-23T20:17:22.313" v="472" actId="478"/>
          <ac:picMkLst>
            <pc:docMk/>
            <pc:sldMk cId="1136642478" sldId="259"/>
            <ac:picMk id="3074" creationId="{7A4A8B6E-537D-F8D9-6224-F4996F7775AD}"/>
          </ac:picMkLst>
        </pc:picChg>
        <pc:picChg chg="del">
          <ac:chgData name="Szymon Pajuro" userId="bcc209b046a786cb" providerId="LiveId" clId="{59848E53-5CF5-4F1C-8348-470DF1D9E0D6}" dt="2023-03-23T20:17:23.092" v="473" actId="478"/>
          <ac:picMkLst>
            <pc:docMk/>
            <pc:sldMk cId="1136642478" sldId="259"/>
            <ac:picMk id="3076" creationId="{9BBC16B4-7A43-0C2E-B5BA-F80011530977}"/>
          </ac:picMkLst>
        </pc:picChg>
        <pc:picChg chg="del">
          <ac:chgData name="Szymon Pajuro" userId="bcc209b046a786cb" providerId="LiveId" clId="{59848E53-5CF5-4F1C-8348-470DF1D9E0D6}" dt="2023-03-23T20:17:21.790" v="471" actId="478"/>
          <ac:picMkLst>
            <pc:docMk/>
            <pc:sldMk cId="1136642478" sldId="259"/>
            <ac:picMk id="3078" creationId="{A9142F4E-5826-80AC-E11E-A08A440A5C25}"/>
          </ac:picMkLst>
        </pc:picChg>
        <pc:picChg chg="add mod">
          <ac:chgData name="Szymon Pajuro" userId="bcc209b046a786cb" providerId="LiveId" clId="{59848E53-5CF5-4F1C-8348-470DF1D9E0D6}" dt="2023-03-23T20:34:04.628" v="1291" actId="14100"/>
          <ac:picMkLst>
            <pc:docMk/>
            <pc:sldMk cId="1136642478" sldId="259"/>
            <ac:picMk id="4098" creationId="{50E6960C-7816-00D5-F3B3-CE2841EC3E51}"/>
          </ac:picMkLst>
        </pc:picChg>
      </pc:sldChg>
      <pc:sldChg chg="addSp delSp modSp add mod modTransition modAnim">
        <pc:chgData name="Szymon Pajuro" userId="bcc209b046a786cb" providerId="LiveId" clId="{59848E53-5CF5-4F1C-8348-470DF1D9E0D6}" dt="2023-03-24T20:43:59.701" v="3655"/>
        <pc:sldMkLst>
          <pc:docMk/>
          <pc:sldMk cId="4194448681" sldId="260"/>
        </pc:sldMkLst>
        <pc:spChg chg="mod">
          <ac:chgData name="Szymon Pajuro" userId="bcc209b046a786cb" providerId="LiveId" clId="{59848E53-5CF5-4F1C-8348-470DF1D9E0D6}" dt="2023-03-23T20:44:23.188" v="1504" actId="120"/>
          <ac:spMkLst>
            <pc:docMk/>
            <pc:sldMk cId="4194448681" sldId="260"/>
            <ac:spMk id="2" creationId="{469B3333-069C-8BB3-CCD9-37BC900BA30F}"/>
          </ac:spMkLst>
        </pc:spChg>
        <pc:spChg chg="mod">
          <ac:chgData name="Szymon Pajuro" userId="bcc209b046a786cb" providerId="LiveId" clId="{59848E53-5CF5-4F1C-8348-470DF1D9E0D6}" dt="2023-03-23T20:42:04.594" v="1488" actId="20577"/>
          <ac:spMkLst>
            <pc:docMk/>
            <pc:sldMk cId="4194448681" sldId="260"/>
            <ac:spMk id="3" creationId="{B3693CCB-B35C-2F05-6B0B-8F75F5927E3D}"/>
          </ac:spMkLst>
        </pc:spChg>
        <pc:spChg chg="del mod">
          <ac:chgData name="Szymon Pajuro" userId="bcc209b046a786cb" providerId="LiveId" clId="{59848E53-5CF5-4F1C-8348-470DF1D9E0D6}" dt="2023-03-23T20:41:34.125" v="1420" actId="478"/>
          <ac:spMkLst>
            <pc:docMk/>
            <pc:sldMk cId="4194448681" sldId="260"/>
            <ac:spMk id="6" creationId="{D7332C45-5D5E-3246-6065-8FFA8C1D4B32}"/>
          </ac:spMkLst>
        </pc:spChg>
        <pc:picChg chg="del">
          <ac:chgData name="Szymon Pajuro" userId="bcc209b046a786cb" providerId="LiveId" clId="{59848E53-5CF5-4F1C-8348-470DF1D9E0D6}" dt="2023-03-23T20:41:01.237" v="1367" actId="478"/>
          <ac:picMkLst>
            <pc:docMk/>
            <pc:sldMk cId="4194448681" sldId="260"/>
            <ac:picMk id="5" creationId="{AC5029F6-15ED-E685-E313-7459A184833A}"/>
          </ac:picMkLst>
        </pc:picChg>
        <pc:picChg chg="add mod">
          <ac:chgData name="Szymon Pajuro" userId="bcc209b046a786cb" providerId="LiveId" clId="{59848E53-5CF5-4F1C-8348-470DF1D9E0D6}" dt="2023-03-23T20:45:37.294" v="1540" actId="1076"/>
          <ac:picMkLst>
            <pc:docMk/>
            <pc:sldMk cId="4194448681" sldId="260"/>
            <ac:picMk id="7" creationId="{1FE2BA52-7AB1-6050-03AB-D49A307A6681}"/>
          </ac:picMkLst>
        </pc:picChg>
        <pc:picChg chg="add del mod">
          <ac:chgData name="Szymon Pajuro" userId="bcc209b046a786cb" providerId="LiveId" clId="{59848E53-5CF5-4F1C-8348-470DF1D9E0D6}" dt="2023-03-23T20:44:56.709" v="1529" actId="478"/>
          <ac:picMkLst>
            <pc:docMk/>
            <pc:sldMk cId="4194448681" sldId="260"/>
            <ac:picMk id="9" creationId="{FF333667-B8DD-01AF-93E4-91AC14FB80EB}"/>
          </ac:picMkLst>
        </pc:picChg>
        <pc:picChg chg="add mod">
          <ac:chgData name="Szymon Pajuro" userId="bcc209b046a786cb" providerId="LiveId" clId="{59848E53-5CF5-4F1C-8348-470DF1D9E0D6}" dt="2023-03-23T20:48:23.165" v="1557" actId="1076"/>
          <ac:picMkLst>
            <pc:docMk/>
            <pc:sldMk cId="4194448681" sldId="260"/>
            <ac:picMk id="11" creationId="{0E5AF49C-33A7-735F-801F-7B654CFBA117}"/>
          </ac:picMkLst>
        </pc:picChg>
        <pc:picChg chg="add mod">
          <ac:chgData name="Szymon Pajuro" userId="bcc209b046a786cb" providerId="LiveId" clId="{59848E53-5CF5-4F1C-8348-470DF1D9E0D6}" dt="2023-03-23T20:50:44.929" v="1572"/>
          <ac:picMkLst>
            <pc:docMk/>
            <pc:sldMk cId="4194448681" sldId="260"/>
            <ac:picMk id="13" creationId="{8E4CD757-7450-F5BB-E394-D502B0DADDCE}"/>
          </ac:picMkLst>
        </pc:picChg>
        <pc:picChg chg="del">
          <ac:chgData name="Szymon Pajuro" userId="bcc209b046a786cb" providerId="LiveId" clId="{59848E53-5CF5-4F1C-8348-470DF1D9E0D6}" dt="2023-03-23T20:41:00.904" v="1366" actId="478"/>
          <ac:picMkLst>
            <pc:docMk/>
            <pc:sldMk cId="4194448681" sldId="260"/>
            <ac:picMk id="4098" creationId="{50E6960C-7816-00D5-F3B3-CE2841EC3E51}"/>
          </ac:picMkLst>
        </pc:picChg>
        <pc:picChg chg="add del">
          <ac:chgData name="Szymon Pajuro" userId="bcc209b046a786cb" providerId="LiveId" clId="{59848E53-5CF5-4F1C-8348-470DF1D9E0D6}" dt="2023-03-23T20:43:00.760" v="1502"/>
          <ac:picMkLst>
            <pc:docMk/>
            <pc:sldMk cId="4194448681" sldId="260"/>
            <ac:picMk id="5122" creationId="{F43F2883-1D75-73BC-8BD4-8411D6A8941E}"/>
          </ac:picMkLst>
        </pc:picChg>
        <pc:picChg chg="add mod">
          <ac:chgData name="Szymon Pajuro" userId="bcc209b046a786cb" providerId="LiveId" clId="{59848E53-5CF5-4F1C-8348-470DF1D9E0D6}" dt="2023-03-23T20:47:20.234" v="1547" actId="14100"/>
          <ac:picMkLst>
            <pc:docMk/>
            <pc:sldMk cId="4194448681" sldId="260"/>
            <ac:picMk id="5124" creationId="{43474D86-FAEA-A4CA-A64F-388F850ECFB9}"/>
          </ac:picMkLst>
        </pc:picChg>
        <pc:picChg chg="add mod">
          <ac:chgData name="Szymon Pajuro" userId="bcc209b046a786cb" providerId="LiveId" clId="{59848E53-5CF5-4F1C-8348-470DF1D9E0D6}" dt="2023-03-23T20:47:23.422" v="1549" actId="1076"/>
          <ac:picMkLst>
            <pc:docMk/>
            <pc:sldMk cId="4194448681" sldId="260"/>
            <ac:picMk id="5126" creationId="{EC2A5BA6-D9BD-D63E-83CD-D644100496F4}"/>
          </ac:picMkLst>
        </pc:picChg>
        <pc:picChg chg="add mod">
          <ac:chgData name="Szymon Pajuro" userId="bcc209b046a786cb" providerId="LiveId" clId="{59848E53-5CF5-4F1C-8348-470DF1D9E0D6}" dt="2023-03-23T20:48:03.815" v="1553" actId="1076"/>
          <ac:picMkLst>
            <pc:docMk/>
            <pc:sldMk cId="4194448681" sldId="260"/>
            <ac:picMk id="5128" creationId="{EC60A3CF-4E16-8C1B-6887-60DB2D9ECB41}"/>
          </ac:picMkLst>
        </pc:picChg>
      </pc:sldChg>
      <pc:sldChg chg="delSp modSp add del mod ord modTransition setBg modAnim">
        <pc:chgData name="Szymon Pajuro" userId="bcc209b046a786cb" providerId="LiveId" clId="{59848E53-5CF5-4F1C-8348-470DF1D9E0D6}" dt="2023-03-24T18:58:50.462" v="1842" actId="2696"/>
        <pc:sldMkLst>
          <pc:docMk/>
          <pc:sldMk cId="1712908321" sldId="261"/>
        </pc:sldMkLst>
        <pc:spChg chg="mod">
          <ac:chgData name="Szymon Pajuro" userId="bcc209b046a786cb" providerId="LiveId" clId="{59848E53-5CF5-4F1C-8348-470DF1D9E0D6}" dt="2023-03-24T01:09:27.915" v="1783"/>
          <ac:spMkLst>
            <pc:docMk/>
            <pc:sldMk cId="1712908321" sldId="261"/>
            <ac:spMk id="2" creationId="{469B3333-069C-8BB3-CCD9-37BC900BA30F}"/>
          </ac:spMkLst>
        </pc:spChg>
        <pc:spChg chg="mod">
          <ac:chgData name="Szymon Pajuro" userId="bcc209b046a786cb" providerId="LiveId" clId="{59848E53-5CF5-4F1C-8348-470DF1D9E0D6}" dt="2023-03-24T01:09:27.915" v="1783"/>
          <ac:spMkLst>
            <pc:docMk/>
            <pc:sldMk cId="1712908321" sldId="261"/>
            <ac:spMk id="3" creationId="{B3693CCB-B35C-2F05-6B0B-8F75F5927E3D}"/>
          </ac:spMkLst>
        </pc:spChg>
        <pc:picChg chg="del">
          <ac:chgData name="Szymon Pajuro" userId="bcc209b046a786cb" providerId="LiveId" clId="{59848E53-5CF5-4F1C-8348-470DF1D9E0D6}" dt="2023-03-24T01:02:44.419" v="1578" actId="478"/>
          <ac:picMkLst>
            <pc:docMk/>
            <pc:sldMk cId="1712908321" sldId="261"/>
            <ac:picMk id="1026" creationId="{D6B404EB-ED0B-8337-D786-3D1CD17FB500}"/>
          </ac:picMkLst>
        </pc:picChg>
        <pc:picChg chg="del">
          <ac:chgData name="Szymon Pajuro" userId="bcc209b046a786cb" providerId="LiveId" clId="{59848E53-5CF5-4F1C-8348-470DF1D9E0D6}" dt="2023-03-24T01:02:45.133" v="1579" actId="478"/>
          <ac:picMkLst>
            <pc:docMk/>
            <pc:sldMk cId="1712908321" sldId="261"/>
            <ac:picMk id="1028" creationId="{2D94F4F9-D775-F9B1-28F8-6D9FBD6391DA}"/>
          </ac:picMkLst>
        </pc:picChg>
      </pc:sldChg>
      <pc:sldChg chg="modSp new del modTransition setBg">
        <pc:chgData name="Szymon Pajuro" userId="bcc209b046a786cb" providerId="LiveId" clId="{59848E53-5CF5-4F1C-8348-470DF1D9E0D6}" dt="2023-03-24T18:58:52.234" v="1843" actId="2696"/>
        <pc:sldMkLst>
          <pc:docMk/>
          <pc:sldMk cId="3287069361" sldId="262"/>
        </pc:sldMkLst>
        <pc:spChg chg="mod">
          <ac:chgData name="Szymon Pajuro" userId="bcc209b046a786cb" providerId="LiveId" clId="{59848E53-5CF5-4F1C-8348-470DF1D9E0D6}" dt="2023-03-24T01:09:27.915" v="1783"/>
          <ac:spMkLst>
            <pc:docMk/>
            <pc:sldMk cId="3287069361" sldId="262"/>
            <ac:spMk id="2" creationId="{6F301970-0A08-9EC1-7AF0-C9C04C2119EA}"/>
          </ac:spMkLst>
        </pc:spChg>
        <pc:spChg chg="mod">
          <ac:chgData name="Szymon Pajuro" userId="bcc209b046a786cb" providerId="LiveId" clId="{59848E53-5CF5-4F1C-8348-470DF1D9E0D6}" dt="2023-03-24T01:09:27.915" v="1783"/>
          <ac:spMkLst>
            <pc:docMk/>
            <pc:sldMk cId="3287069361" sldId="262"/>
            <ac:spMk id="3" creationId="{8D941360-8E56-D5B0-68D5-751640A7B5DB}"/>
          </ac:spMkLst>
        </pc:spChg>
      </pc:sldChg>
      <pc:sldChg chg="add modTransition">
        <pc:chgData name="Szymon Pajuro" userId="bcc209b046a786cb" providerId="LiveId" clId="{59848E53-5CF5-4F1C-8348-470DF1D9E0D6}" dt="2023-03-24T20:43:21.877" v="3650"/>
        <pc:sldMkLst>
          <pc:docMk/>
          <pc:sldMk cId="2912871243" sldId="263"/>
        </pc:sldMkLst>
      </pc:sldChg>
      <pc:sldChg chg="addSp delSp modSp add mod modTransition setBg delAnim modAnim">
        <pc:chgData name="Szymon Pajuro" userId="bcc209b046a786cb" providerId="LiveId" clId="{59848E53-5CF5-4F1C-8348-470DF1D9E0D6}" dt="2023-03-24T20:44:55.370" v="3664"/>
        <pc:sldMkLst>
          <pc:docMk/>
          <pc:sldMk cId="3397068349" sldId="264"/>
        </pc:sldMkLst>
        <pc:spChg chg="del mod">
          <ac:chgData name="Szymon Pajuro" userId="bcc209b046a786cb" providerId="LiveId" clId="{59848E53-5CF5-4F1C-8348-470DF1D9E0D6}" dt="2023-03-24T19:08:05.080" v="2199" actId="478"/>
          <ac:spMkLst>
            <pc:docMk/>
            <pc:sldMk cId="3397068349" sldId="264"/>
            <ac:spMk id="2" creationId="{469B3333-069C-8BB3-CCD9-37BC900BA30F}"/>
          </ac:spMkLst>
        </pc:spChg>
        <pc:spChg chg="del mod">
          <ac:chgData name="Szymon Pajuro" userId="bcc209b046a786cb" providerId="LiveId" clId="{59848E53-5CF5-4F1C-8348-470DF1D9E0D6}" dt="2023-03-24T19:15:02.151" v="2321" actId="478"/>
          <ac:spMkLst>
            <pc:docMk/>
            <pc:sldMk cId="3397068349" sldId="264"/>
            <ac:spMk id="3" creationId="{B3693CCB-B35C-2F05-6B0B-8F75F5927E3D}"/>
          </ac:spMkLst>
        </pc:spChg>
        <pc:spChg chg="del">
          <ac:chgData name="Szymon Pajuro" userId="bcc209b046a786cb" providerId="LiveId" clId="{59848E53-5CF5-4F1C-8348-470DF1D9E0D6}" dt="2023-03-24T19:08:56.984" v="2222" actId="478"/>
          <ac:spMkLst>
            <pc:docMk/>
            <pc:sldMk cId="3397068349" sldId="264"/>
            <ac:spMk id="4" creationId="{DC5B431F-D0FD-72CA-FB5A-4BA4CA6359D8}"/>
          </ac:spMkLst>
        </pc:spChg>
        <pc:spChg chg="add del mod">
          <ac:chgData name="Szymon Pajuro" userId="bcc209b046a786cb" providerId="LiveId" clId="{59848E53-5CF5-4F1C-8348-470DF1D9E0D6}" dt="2023-03-24T19:08:07.988" v="2200" actId="478"/>
          <ac:spMkLst>
            <pc:docMk/>
            <pc:sldMk cId="3397068349" sldId="264"/>
            <ac:spMk id="6" creationId="{B099AFA3-4AE9-3BEF-5C62-5769DC4D76F0}"/>
          </ac:spMkLst>
        </pc:spChg>
        <pc:picChg chg="add mod">
          <ac:chgData name="Szymon Pajuro" userId="bcc209b046a786cb" providerId="LiveId" clId="{59848E53-5CF5-4F1C-8348-470DF1D9E0D6}" dt="2023-03-24T19:08:29.458" v="2209" actId="1076"/>
          <ac:picMkLst>
            <pc:docMk/>
            <pc:sldMk cId="3397068349" sldId="264"/>
            <ac:picMk id="8" creationId="{76292588-21FB-247E-DAB9-DFFFD19D0AB1}"/>
          </ac:picMkLst>
        </pc:picChg>
        <pc:picChg chg="add del mod">
          <ac:chgData name="Szymon Pajuro" userId="bcc209b046a786cb" providerId="LiveId" clId="{59848E53-5CF5-4F1C-8348-470DF1D9E0D6}" dt="2023-03-24T19:13:00.161" v="2274" actId="478"/>
          <ac:picMkLst>
            <pc:docMk/>
            <pc:sldMk cId="3397068349" sldId="264"/>
            <ac:picMk id="10" creationId="{D6D9D591-3E54-2814-9A81-793EB067096C}"/>
          </ac:picMkLst>
        </pc:picChg>
        <pc:picChg chg="add mod">
          <ac:chgData name="Szymon Pajuro" userId="bcc209b046a786cb" providerId="LiveId" clId="{59848E53-5CF5-4F1C-8348-470DF1D9E0D6}" dt="2023-03-24T19:14:40.583" v="2316" actId="1076"/>
          <ac:picMkLst>
            <pc:docMk/>
            <pc:sldMk cId="3397068349" sldId="264"/>
            <ac:picMk id="12" creationId="{EFE912B3-0FB7-1372-868C-3AF5A1C2B1BE}"/>
          </ac:picMkLst>
        </pc:picChg>
        <pc:picChg chg="add mod">
          <ac:chgData name="Szymon Pajuro" userId="bcc209b046a786cb" providerId="LiveId" clId="{59848E53-5CF5-4F1C-8348-470DF1D9E0D6}" dt="2023-03-24T19:14:34.712" v="2315" actId="1076"/>
          <ac:picMkLst>
            <pc:docMk/>
            <pc:sldMk cId="3397068349" sldId="264"/>
            <ac:picMk id="14" creationId="{54EA8262-1F30-C57D-3198-49D8D9B3A862}"/>
          </ac:picMkLst>
        </pc:picChg>
        <pc:picChg chg="add mod">
          <ac:chgData name="Szymon Pajuro" userId="bcc209b046a786cb" providerId="LiveId" clId="{59848E53-5CF5-4F1C-8348-470DF1D9E0D6}" dt="2023-03-24T19:15:46.413" v="2333" actId="688"/>
          <ac:picMkLst>
            <pc:docMk/>
            <pc:sldMk cId="3397068349" sldId="264"/>
            <ac:picMk id="16" creationId="{881D65D7-CBAE-0500-9FE5-D7177860975F}"/>
          </ac:picMkLst>
        </pc:picChg>
        <pc:picChg chg="add mod">
          <ac:chgData name="Szymon Pajuro" userId="bcc209b046a786cb" providerId="LiveId" clId="{59848E53-5CF5-4F1C-8348-470DF1D9E0D6}" dt="2023-03-24T19:41:43.939" v="2351" actId="1076"/>
          <ac:picMkLst>
            <pc:docMk/>
            <pc:sldMk cId="3397068349" sldId="264"/>
            <ac:picMk id="18" creationId="{AF76DECA-3B32-02B7-C720-9C35EDEBB027}"/>
          </ac:picMkLst>
        </pc:picChg>
        <pc:picChg chg="add mod">
          <ac:chgData name="Szymon Pajuro" userId="bcc209b046a786cb" providerId="LiveId" clId="{59848E53-5CF5-4F1C-8348-470DF1D9E0D6}" dt="2023-03-24T20:31:07.117" v="3542" actId="962"/>
          <ac:picMkLst>
            <pc:docMk/>
            <pc:sldMk cId="3397068349" sldId="264"/>
            <ac:picMk id="20" creationId="{F47557CA-A72B-B59C-F883-F22DD576C5A8}"/>
          </ac:picMkLst>
        </pc:picChg>
        <pc:picChg chg="add mod">
          <ac:chgData name="Szymon Pajuro" userId="bcc209b046a786cb" providerId="LiveId" clId="{59848E53-5CF5-4F1C-8348-470DF1D9E0D6}" dt="2023-03-24T20:31:13.636" v="3546" actId="1076"/>
          <ac:picMkLst>
            <pc:docMk/>
            <pc:sldMk cId="3397068349" sldId="264"/>
            <ac:picMk id="22" creationId="{D5F24E49-56E3-C9AD-1E39-EE59CF534388}"/>
          </ac:picMkLst>
        </pc:picChg>
        <pc:picChg chg="del">
          <ac:chgData name="Szymon Pajuro" userId="bcc209b046a786cb" providerId="LiveId" clId="{59848E53-5CF5-4F1C-8348-470DF1D9E0D6}" dt="2023-03-24T19:08:32.354" v="2211" actId="478"/>
          <ac:picMkLst>
            <pc:docMk/>
            <pc:sldMk cId="3397068349" sldId="264"/>
            <ac:picMk id="1028" creationId="{53A5D6DD-2769-0E43-028D-F0661D1AF595}"/>
          </ac:picMkLst>
        </pc:picChg>
        <pc:picChg chg="del">
          <ac:chgData name="Szymon Pajuro" userId="bcc209b046a786cb" providerId="LiveId" clId="{59848E53-5CF5-4F1C-8348-470DF1D9E0D6}" dt="2023-03-24T19:08:32.851" v="2212" actId="478"/>
          <ac:picMkLst>
            <pc:docMk/>
            <pc:sldMk cId="3397068349" sldId="264"/>
            <ac:picMk id="1030" creationId="{C11E2EFC-57D8-DD2C-26CE-28C1E22C64BE}"/>
          </ac:picMkLst>
        </pc:picChg>
        <pc:picChg chg="del">
          <ac:chgData name="Szymon Pajuro" userId="bcc209b046a786cb" providerId="LiveId" clId="{59848E53-5CF5-4F1C-8348-470DF1D9E0D6}" dt="2023-03-24T19:08:31.972" v="2210" actId="478"/>
          <ac:picMkLst>
            <pc:docMk/>
            <pc:sldMk cId="3397068349" sldId="264"/>
            <ac:picMk id="1032" creationId="{CD83A3FB-663E-9F87-91CF-82255296F6DF}"/>
          </ac:picMkLst>
        </pc:picChg>
        <pc:picChg chg="add mod">
          <ac:chgData name="Szymon Pajuro" userId="bcc209b046a786cb" providerId="LiveId" clId="{59848E53-5CF5-4F1C-8348-470DF1D9E0D6}" dt="2023-03-24T19:41:37.741" v="2348" actId="1440"/>
          <ac:picMkLst>
            <pc:docMk/>
            <pc:sldMk cId="3397068349" sldId="264"/>
            <ac:picMk id="2050" creationId="{7F82B9DC-5F27-0BFA-0A27-896534DF08FE}"/>
          </ac:picMkLst>
        </pc:picChg>
      </pc:sldChg>
      <pc:sldChg chg="addSp delSp modSp add mod modTransition setBg delAnim modAnim">
        <pc:chgData name="Szymon Pajuro" userId="bcc209b046a786cb" providerId="LiveId" clId="{59848E53-5CF5-4F1C-8348-470DF1D9E0D6}" dt="2023-03-24T20:44:13.885" v="3657"/>
        <pc:sldMkLst>
          <pc:docMk/>
          <pc:sldMk cId="3521281871" sldId="265"/>
        </pc:sldMkLst>
        <pc:spChg chg="mod">
          <ac:chgData name="Szymon Pajuro" userId="bcc209b046a786cb" providerId="LiveId" clId="{59848E53-5CF5-4F1C-8348-470DF1D9E0D6}" dt="2023-03-24T19:49:57.108" v="2657" actId="5793"/>
          <ac:spMkLst>
            <pc:docMk/>
            <pc:sldMk cId="3521281871" sldId="265"/>
            <ac:spMk id="2" creationId="{469B3333-069C-8BB3-CCD9-37BC900BA30F}"/>
          </ac:spMkLst>
        </pc:spChg>
        <pc:spChg chg="mod">
          <ac:chgData name="Szymon Pajuro" userId="bcc209b046a786cb" providerId="LiveId" clId="{59848E53-5CF5-4F1C-8348-470DF1D9E0D6}" dt="2023-03-24T19:55:11.632" v="2906" actId="1076"/>
          <ac:spMkLst>
            <pc:docMk/>
            <pc:sldMk cId="3521281871" sldId="265"/>
            <ac:spMk id="3" creationId="{B3693CCB-B35C-2F05-6B0B-8F75F5927E3D}"/>
          </ac:spMkLst>
        </pc:spChg>
        <pc:spChg chg="del">
          <ac:chgData name="Szymon Pajuro" userId="bcc209b046a786cb" providerId="LiveId" clId="{59848E53-5CF5-4F1C-8348-470DF1D9E0D6}" dt="2023-03-24T19:49:11.654" v="2548" actId="478"/>
          <ac:spMkLst>
            <pc:docMk/>
            <pc:sldMk cId="3521281871" sldId="265"/>
            <ac:spMk id="4" creationId="{DC5B431F-D0FD-72CA-FB5A-4BA4CA6359D8}"/>
          </ac:spMkLst>
        </pc:spChg>
        <pc:spChg chg="add mod">
          <ac:chgData name="Szymon Pajuro" userId="bcc209b046a786cb" providerId="LiveId" clId="{59848E53-5CF5-4F1C-8348-470DF1D9E0D6}" dt="2023-03-24T19:54:09.739" v="2898" actId="207"/>
          <ac:spMkLst>
            <pc:docMk/>
            <pc:sldMk cId="3521281871" sldId="265"/>
            <ac:spMk id="5" creationId="{9DADE8C7-5C5A-F0B3-6CDC-9E3A2A0DFB21}"/>
          </ac:spMkLst>
        </pc:spChg>
        <pc:spChg chg="add mod">
          <ac:chgData name="Szymon Pajuro" userId="bcc209b046a786cb" providerId="LiveId" clId="{59848E53-5CF5-4F1C-8348-470DF1D9E0D6}" dt="2023-03-24T19:56:07.088" v="2940" actId="688"/>
          <ac:spMkLst>
            <pc:docMk/>
            <pc:sldMk cId="3521281871" sldId="265"/>
            <ac:spMk id="6" creationId="{D8F573F2-EA6B-358A-D838-1F0DCE499220}"/>
          </ac:spMkLst>
        </pc:spChg>
        <pc:spChg chg="add mod">
          <ac:chgData name="Szymon Pajuro" userId="bcc209b046a786cb" providerId="LiveId" clId="{59848E53-5CF5-4F1C-8348-470DF1D9E0D6}" dt="2023-03-24T19:55:22.836" v="2911"/>
          <ac:spMkLst>
            <pc:docMk/>
            <pc:sldMk cId="3521281871" sldId="265"/>
            <ac:spMk id="7" creationId="{B621E6B6-BF46-EFF1-2686-7E1045D8C27B}"/>
          </ac:spMkLst>
        </pc:spChg>
        <pc:picChg chg="del">
          <ac:chgData name="Szymon Pajuro" userId="bcc209b046a786cb" providerId="LiveId" clId="{59848E53-5CF5-4F1C-8348-470DF1D9E0D6}" dt="2023-03-24T19:49:08.668" v="2545" actId="478"/>
          <ac:picMkLst>
            <pc:docMk/>
            <pc:sldMk cId="3521281871" sldId="265"/>
            <ac:picMk id="1028" creationId="{53A5D6DD-2769-0E43-028D-F0661D1AF595}"/>
          </ac:picMkLst>
        </pc:picChg>
        <pc:picChg chg="del">
          <ac:chgData name="Szymon Pajuro" userId="bcc209b046a786cb" providerId="LiveId" clId="{59848E53-5CF5-4F1C-8348-470DF1D9E0D6}" dt="2023-03-24T19:49:09.972" v="2547" actId="478"/>
          <ac:picMkLst>
            <pc:docMk/>
            <pc:sldMk cId="3521281871" sldId="265"/>
            <ac:picMk id="1030" creationId="{C11E2EFC-57D8-DD2C-26CE-28C1E22C64BE}"/>
          </ac:picMkLst>
        </pc:picChg>
        <pc:picChg chg="del">
          <ac:chgData name="Szymon Pajuro" userId="bcc209b046a786cb" providerId="LiveId" clId="{59848E53-5CF5-4F1C-8348-470DF1D9E0D6}" dt="2023-03-24T19:49:09.452" v="2546" actId="478"/>
          <ac:picMkLst>
            <pc:docMk/>
            <pc:sldMk cId="3521281871" sldId="265"/>
            <ac:picMk id="1032" creationId="{CD83A3FB-663E-9F87-91CF-82255296F6DF}"/>
          </ac:picMkLst>
        </pc:picChg>
        <pc:picChg chg="add mod">
          <ac:chgData name="Szymon Pajuro" userId="bcc209b046a786cb" providerId="LiveId" clId="{59848E53-5CF5-4F1C-8348-470DF1D9E0D6}" dt="2023-03-24T19:54:27.362" v="2902" actId="1076"/>
          <ac:picMkLst>
            <pc:docMk/>
            <pc:sldMk cId="3521281871" sldId="265"/>
            <ac:picMk id="3074" creationId="{62CED14B-2D58-8D81-E474-027A922CCF8F}"/>
          </ac:picMkLst>
        </pc:picChg>
        <pc:picChg chg="add mod">
          <ac:chgData name="Szymon Pajuro" userId="bcc209b046a786cb" providerId="LiveId" clId="{59848E53-5CF5-4F1C-8348-470DF1D9E0D6}" dt="2023-03-24T19:54:17.561" v="2900"/>
          <ac:picMkLst>
            <pc:docMk/>
            <pc:sldMk cId="3521281871" sldId="265"/>
            <ac:picMk id="3076" creationId="{A8AA67A2-AAD9-68FB-CFEF-77A4E6097A19}"/>
          </ac:picMkLst>
        </pc:picChg>
        <pc:picChg chg="add mod">
          <ac:chgData name="Szymon Pajuro" userId="bcc209b046a786cb" providerId="LiveId" clId="{59848E53-5CF5-4F1C-8348-470DF1D9E0D6}" dt="2023-03-24T19:56:02.836" v="2938"/>
          <ac:picMkLst>
            <pc:docMk/>
            <pc:sldMk cId="3521281871" sldId="265"/>
            <ac:picMk id="3078" creationId="{EC1BA099-C362-E793-5BF0-8F776353F4C0}"/>
          </ac:picMkLst>
        </pc:picChg>
      </pc:sldChg>
      <pc:sldChg chg="addSp delSp modSp add mod modTransition setBg modAnim">
        <pc:chgData name="Szymon Pajuro" userId="bcc209b046a786cb" providerId="LiveId" clId="{59848E53-5CF5-4F1C-8348-470DF1D9E0D6}" dt="2023-03-24T20:44:42.019" v="3663"/>
        <pc:sldMkLst>
          <pc:docMk/>
          <pc:sldMk cId="1412413567" sldId="266"/>
        </pc:sldMkLst>
        <pc:spChg chg="mod">
          <ac:chgData name="Szymon Pajuro" userId="bcc209b046a786cb" providerId="LiveId" clId="{59848E53-5CF5-4F1C-8348-470DF1D9E0D6}" dt="2023-03-24T20:24:59.899" v="3404" actId="20577"/>
          <ac:spMkLst>
            <pc:docMk/>
            <pc:sldMk cId="1412413567" sldId="266"/>
            <ac:spMk id="2" creationId="{469B3333-069C-8BB3-CCD9-37BC900BA30F}"/>
          </ac:spMkLst>
        </pc:spChg>
        <pc:spChg chg="mod">
          <ac:chgData name="Szymon Pajuro" userId="bcc209b046a786cb" providerId="LiveId" clId="{59848E53-5CF5-4F1C-8348-470DF1D9E0D6}" dt="2023-03-24T20:24:57.475" v="3403" actId="20577"/>
          <ac:spMkLst>
            <pc:docMk/>
            <pc:sldMk cId="1412413567" sldId="266"/>
            <ac:spMk id="3" creationId="{B3693CCB-B35C-2F05-6B0B-8F75F5927E3D}"/>
          </ac:spMkLst>
        </pc:spChg>
        <pc:spChg chg="mod">
          <ac:chgData name="Szymon Pajuro" userId="bcc209b046a786cb" providerId="LiveId" clId="{59848E53-5CF5-4F1C-8348-470DF1D9E0D6}" dt="2023-03-24T20:32:21.546" v="3556" actId="688"/>
          <ac:spMkLst>
            <pc:docMk/>
            <pc:sldMk cId="1412413567" sldId="266"/>
            <ac:spMk id="5" creationId="{9DADE8C7-5C5A-F0B3-6CDC-9E3A2A0DFB21}"/>
          </ac:spMkLst>
        </pc:spChg>
        <pc:spChg chg="mod">
          <ac:chgData name="Szymon Pajuro" userId="bcc209b046a786cb" providerId="LiveId" clId="{59848E53-5CF5-4F1C-8348-470DF1D9E0D6}" dt="2023-03-24T20:29:27.936" v="3533" actId="20577"/>
          <ac:spMkLst>
            <pc:docMk/>
            <pc:sldMk cId="1412413567" sldId="266"/>
            <ac:spMk id="6" creationId="{D8F573F2-EA6B-358A-D838-1F0DCE499220}"/>
          </ac:spMkLst>
        </pc:spChg>
        <pc:spChg chg="mod">
          <ac:chgData name="Szymon Pajuro" userId="bcc209b046a786cb" providerId="LiveId" clId="{59848E53-5CF5-4F1C-8348-470DF1D9E0D6}" dt="2023-03-24T20:32:29.005" v="3559" actId="688"/>
          <ac:spMkLst>
            <pc:docMk/>
            <pc:sldMk cId="1412413567" sldId="266"/>
            <ac:spMk id="7" creationId="{B621E6B6-BF46-EFF1-2686-7E1045D8C27B}"/>
          </ac:spMkLst>
        </pc:spChg>
        <pc:picChg chg="del">
          <ac:chgData name="Szymon Pajuro" userId="bcc209b046a786cb" providerId="LiveId" clId="{59848E53-5CF5-4F1C-8348-470DF1D9E0D6}" dt="2023-03-24T20:24:08.261" v="3383" actId="478"/>
          <ac:picMkLst>
            <pc:docMk/>
            <pc:sldMk cId="1412413567" sldId="266"/>
            <ac:picMk id="3074" creationId="{62CED14B-2D58-8D81-E474-027A922CCF8F}"/>
          </ac:picMkLst>
        </pc:picChg>
        <pc:picChg chg="del">
          <ac:chgData name="Szymon Pajuro" userId="bcc209b046a786cb" providerId="LiveId" clId="{59848E53-5CF5-4F1C-8348-470DF1D9E0D6}" dt="2023-03-24T20:24:08.762" v="3384" actId="478"/>
          <ac:picMkLst>
            <pc:docMk/>
            <pc:sldMk cId="1412413567" sldId="266"/>
            <ac:picMk id="3076" creationId="{A8AA67A2-AAD9-68FB-CFEF-77A4E6097A19}"/>
          </ac:picMkLst>
        </pc:picChg>
        <pc:picChg chg="del mod">
          <ac:chgData name="Szymon Pajuro" userId="bcc209b046a786cb" providerId="LiveId" clId="{59848E53-5CF5-4F1C-8348-470DF1D9E0D6}" dt="2023-03-24T20:24:09.410" v="3386" actId="478"/>
          <ac:picMkLst>
            <pc:docMk/>
            <pc:sldMk cId="1412413567" sldId="266"/>
            <ac:picMk id="3078" creationId="{EC1BA099-C362-E793-5BF0-8F776353F4C0}"/>
          </ac:picMkLst>
        </pc:picChg>
        <pc:picChg chg="add mod">
          <ac:chgData name="Szymon Pajuro" userId="bcc209b046a786cb" providerId="LiveId" clId="{59848E53-5CF5-4F1C-8348-470DF1D9E0D6}" dt="2023-03-24T20:32:15.147" v="3553" actId="1440"/>
          <ac:picMkLst>
            <pc:docMk/>
            <pc:sldMk cId="1412413567" sldId="266"/>
            <ac:picMk id="5122" creationId="{F803C6CC-BE83-F6F8-2D6D-4C63B1CBC4BC}"/>
          </ac:picMkLst>
        </pc:picChg>
        <pc:picChg chg="add del mod">
          <ac:chgData name="Szymon Pajuro" userId="bcc209b046a786cb" providerId="LiveId" clId="{59848E53-5CF5-4F1C-8348-470DF1D9E0D6}" dt="2023-03-24T20:26:04.176" v="3441" actId="478"/>
          <ac:picMkLst>
            <pc:docMk/>
            <pc:sldMk cId="1412413567" sldId="266"/>
            <ac:picMk id="5124" creationId="{9D35E142-5104-7BBF-B640-CAAA58A61902}"/>
          </ac:picMkLst>
        </pc:picChg>
        <pc:picChg chg="add mod">
          <ac:chgData name="Szymon Pajuro" userId="bcc209b046a786cb" providerId="LiveId" clId="{59848E53-5CF5-4F1C-8348-470DF1D9E0D6}" dt="2023-03-24T20:32:06.274" v="3552" actId="1440"/>
          <ac:picMkLst>
            <pc:docMk/>
            <pc:sldMk cId="1412413567" sldId="266"/>
            <ac:picMk id="5126" creationId="{7F3501F1-F8FE-069A-4F6A-810FEDAC20E0}"/>
          </ac:picMkLst>
        </pc:picChg>
        <pc:picChg chg="add mod">
          <ac:chgData name="Szymon Pajuro" userId="bcc209b046a786cb" providerId="LiveId" clId="{59848E53-5CF5-4F1C-8348-470DF1D9E0D6}" dt="2023-03-24T20:31:57.212" v="3551" actId="1440"/>
          <ac:picMkLst>
            <pc:docMk/>
            <pc:sldMk cId="1412413567" sldId="266"/>
            <ac:picMk id="5128" creationId="{3C4A6264-0204-9756-DCEB-8ED9B8AA2313}"/>
          </ac:picMkLst>
        </pc:picChg>
      </pc:sldChg>
      <pc:sldChg chg="addSp modSp new mod modTransition setBg modAnim">
        <pc:chgData name="Szymon Pajuro" userId="bcc209b046a786cb" providerId="LiveId" clId="{59848E53-5CF5-4F1C-8348-470DF1D9E0D6}" dt="2023-03-24T20:45:29.755" v="3669"/>
        <pc:sldMkLst>
          <pc:docMk/>
          <pc:sldMk cId="3511633786" sldId="267"/>
        </pc:sldMkLst>
        <pc:spChg chg="mod">
          <ac:chgData name="Szymon Pajuro" userId="bcc209b046a786cb" providerId="LiveId" clId="{59848E53-5CF5-4F1C-8348-470DF1D9E0D6}" dt="2023-03-24T20:19:46.943" v="3093" actId="20577"/>
          <ac:spMkLst>
            <pc:docMk/>
            <pc:sldMk cId="3511633786" sldId="267"/>
            <ac:spMk id="2" creationId="{992A8CA1-BAD7-05E9-69F2-9DD3C37D3CB3}"/>
          </ac:spMkLst>
        </pc:spChg>
        <pc:spChg chg="mod">
          <ac:chgData name="Szymon Pajuro" userId="bcc209b046a786cb" providerId="LiveId" clId="{59848E53-5CF5-4F1C-8348-470DF1D9E0D6}" dt="2023-03-24T20:19:56.063" v="3132" actId="20577"/>
          <ac:spMkLst>
            <pc:docMk/>
            <pc:sldMk cId="3511633786" sldId="267"/>
            <ac:spMk id="3" creationId="{AA421F7F-37C4-0213-A37E-F4F165652B09}"/>
          </ac:spMkLst>
        </pc:spChg>
        <pc:picChg chg="add mod">
          <ac:chgData name="Szymon Pajuro" userId="bcc209b046a786cb" providerId="LiveId" clId="{59848E53-5CF5-4F1C-8348-470DF1D9E0D6}" dt="2023-03-24T20:21:37.048" v="3161" actId="1076"/>
          <ac:picMkLst>
            <pc:docMk/>
            <pc:sldMk cId="3511633786" sldId="267"/>
            <ac:picMk id="4098" creationId="{BFDCEED5-F61E-2DD9-2C3F-69B7C61B5A6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131E-CBE1-4146-AD6F-BA8CD997512D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CE1-DBB5-4AEC-A94C-B9D800E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56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131E-CBE1-4146-AD6F-BA8CD997512D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CE1-DBB5-4AEC-A94C-B9D800E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189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131E-CBE1-4146-AD6F-BA8CD997512D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CE1-DBB5-4AEC-A94C-B9D800E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89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131E-CBE1-4146-AD6F-BA8CD997512D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CE1-DBB5-4AEC-A94C-B9D800E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85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131E-CBE1-4146-AD6F-BA8CD997512D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CE1-DBB5-4AEC-A94C-B9D800E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55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131E-CBE1-4146-AD6F-BA8CD997512D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CE1-DBB5-4AEC-A94C-B9D800E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12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131E-CBE1-4146-AD6F-BA8CD997512D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CE1-DBB5-4AEC-A94C-B9D800E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48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131E-CBE1-4146-AD6F-BA8CD997512D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CE1-DBB5-4AEC-A94C-B9D800E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19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131E-CBE1-4146-AD6F-BA8CD997512D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CE1-DBB5-4AEC-A94C-B9D800E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00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131E-CBE1-4146-AD6F-BA8CD997512D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CE1-DBB5-4AEC-A94C-B9D800E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25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131E-CBE1-4146-AD6F-BA8CD997512D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CE1-DBB5-4AEC-A94C-B9D800E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99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8131E-CBE1-4146-AD6F-BA8CD997512D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8CE1-DBB5-4AEC-A94C-B9D800E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227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9B3333-069C-8BB3-CCD9-37BC900BA3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noProof="1">
                <a:ln w="22225">
                  <a:solidFill>
                    <a:schemeClr val="tx1"/>
                  </a:solidFill>
                </a:ln>
                <a:gradFill flip="none" rotWithShape="1">
                  <a:gsLst>
                    <a:gs pos="80000">
                      <a:srgbClr val="00B0F0"/>
                    </a:gs>
                    <a:gs pos="60000">
                      <a:schemeClr val="accent6">
                        <a:lumMod val="75000"/>
                      </a:schemeClr>
                    </a:gs>
                    <a:gs pos="40000">
                      <a:schemeClr val="accent4">
                        <a:lumMod val="75000"/>
                      </a:schemeClr>
                    </a:gs>
                    <a:gs pos="20000">
                      <a:schemeClr val="accent2"/>
                    </a:gs>
                    <a:gs pos="0">
                      <a:srgbClr val="C0000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The daily life </a:t>
            </a:r>
            <a:r>
              <a:rPr lang="pl-PL" b="1" noProof="1">
                <a:ln w="22225">
                  <a:solidFill>
                    <a:schemeClr val="tx1"/>
                  </a:solidFill>
                </a:ln>
                <a:gradFill flip="none" rotWithShape="1">
                  <a:gsLst>
                    <a:gs pos="80000">
                      <a:srgbClr val="00B0F0"/>
                    </a:gs>
                    <a:gs pos="60000">
                      <a:schemeClr val="accent6">
                        <a:lumMod val="75000"/>
                      </a:schemeClr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20000">
                      <a:schemeClr val="accent2"/>
                    </a:gs>
                    <a:gs pos="0">
                      <a:srgbClr val="C0000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of</a:t>
            </a:r>
            <a:r>
              <a:rPr lang="pl-PL" b="1" noProof="1">
                <a:ln w="22225">
                  <a:solidFill>
                    <a:schemeClr val="tx1"/>
                  </a:solidFill>
                </a:ln>
                <a:gradFill flip="none" rotWithShape="1">
                  <a:gsLst>
                    <a:gs pos="80000">
                      <a:srgbClr val="00B0F0"/>
                    </a:gs>
                    <a:gs pos="60000">
                      <a:schemeClr val="accent6">
                        <a:lumMod val="75000"/>
                      </a:schemeClr>
                    </a:gs>
                    <a:gs pos="40000">
                      <a:schemeClr val="accent4">
                        <a:lumMod val="75000"/>
                      </a:schemeClr>
                    </a:gs>
                    <a:gs pos="20000">
                      <a:schemeClr val="accent2"/>
                    </a:gs>
                    <a:gs pos="0">
                      <a:srgbClr val="C0000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 a Polish teen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693CCB-B35C-2F05-6B0B-8F75F592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l-PL" sz="320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AKA me!</a:t>
            </a:r>
          </a:p>
        </p:txBody>
      </p:sp>
      <p:pic>
        <p:nvPicPr>
          <p:cNvPr id="1026" name="Picture 2" descr="Free Free Calendar Clipart, Download Free Free Calendar Clipart ...">
            <a:extLst>
              <a:ext uri="{FF2B5EF4-FFF2-40B4-BE49-F238E27FC236}">
                <a16:creationId xmlns:a16="http://schemas.microsoft.com/office/drawing/2014/main" id="{D6B404EB-ED0B-8337-D786-3D1CD17F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86" y="4162324"/>
            <a:ext cx="2393097" cy="202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ish flag clipart - Clip Art Library">
            <a:extLst>
              <a:ext uri="{FF2B5EF4-FFF2-40B4-BE49-F238E27FC236}">
                <a16:creationId xmlns:a16="http://schemas.microsoft.com/office/drawing/2014/main" id="{2D94F4F9-D775-F9B1-28F8-6D9FBD639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17" y="3714823"/>
            <a:ext cx="2295525" cy="24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2A8CA1-BAD7-05E9-69F2-9DD3C37D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bg1"/>
                </a:solidFill>
              </a:rPr>
              <a:t>Thank you for your attention.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421F7F-37C4-0213-A37E-F4F165652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solidFill>
                  <a:schemeClr val="bg1"/>
                </a:solidFill>
              </a:rPr>
              <a:t>I hope we’ll meet again soon.</a:t>
            </a:r>
          </a:p>
        </p:txBody>
      </p:sp>
      <p:pic>
        <p:nvPicPr>
          <p:cNvPr id="4098" name="Picture 2" descr="creepy eye trick｜TikTok Search">
            <a:extLst>
              <a:ext uri="{FF2B5EF4-FFF2-40B4-BE49-F238E27FC236}">
                <a16:creationId xmlns:a16="http://schemas.microsoft.com/office/drawing/2014/main" id="{BFDCEED5-F61E-2DD9-2C3F-69B7C61B5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44" y="3017520"/>
            <a:ext cx="2261711" cy="226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3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9B3333-069C-8BB3-CCD9-37BC900BA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358549"/>
            <a:ext cx="9445283" cy="735934"/>
          </a:xfrm>
          <a:noFill/>
        </p:spPr>
        <p:txBody>
          <a:bodyPr>
            <a:noAutofit/>
          </a:bodyPr>
          <a:lstStyle/>
          <a:p>
            <a:pPr algn="l"/>
            <a:r>
              <a:rPr lang="pl-PL" sz="4800" b="1" noProof="1">
                <a:ln w="254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0800000" scaled="1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Waking up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693CCB-B35C-2F05-6B0B-8F75F592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875" y="1094483"/>
            <a:ext cx="6417129" cy="509016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pl-PL" sz="4100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9999"/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I usually wake up around 7:00</a:t>
            </a:r>
            <a:r>
              <a:rPr lang="pl-PL" sz="4100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, though it </a:t>
            </a:r>
            <a:r>
              <a:rPr lang="pl-PL" sz="4100" i="1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really </a:t>
            </a:r>
            <a:r>
              <a:rPr lang="pl-PL" sz="4100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depends on when I go to bed (very late).</a:t>
            </a:r>
          </a:p>
          <a:p>
            <a:pPr algn="l"/>
            <a:endParaRPr lang="pl-PL" sz="4100">
              <a:ln w="158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  <a:p>
            <a:pPr marL="457200" indent="-457200" algn="r">
              <a:buFontTx/>
              <a:buChar char="-"/>
            </a:pPr>
            <a:r>
              <a:rPr lang="pl-PL" sz="4100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I have school at </a:t>
            </a:r>
            <a:r>
              <a:rPr lang="pl-PL" sz="4100" i="1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8:00</a:t>
            </a:r>
            <a:r>
              <a:rPr lang="pl-PL" sz="4100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, so I’m </a:t>
            </a:r>
            <a:r>
              <a:rPr lang="pl-PL" sz="4100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9999"/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always in a rush!</a:t>
            </a:r>
          </a:p>
          <a:p>
            <a:pPr algn="l"/>
            <a:endParaRPr lang="pl-PL" sz="4100">
              <a:ln w="158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pl-PL" sz="4100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I pick </a:t>
            </a:r>
            <a:r>
              <a:rPr lang="pl-PL" sz="4100" u="sng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random clothes </a:t>
            </a:r>
            <a:r>
              <a:rPr lang="pl-PL" sz="4100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that look good enough, </a:t>
            </a:r>
            <a:r>
              <a:rPr lang="pl-PL" sz="4100" i="1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hop onto my bike</a:t>
            </a:r>
            <a:r>
              <a:rPr lang="pl-PL" sz="4100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 and drive to school for </a:t>
            </a:r>
            <a:r>
              <a:rPr lang="pl-PL" sz="4100" i="1">
                <a:ln w="158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about 8 minutes.</a:t>
            </a:r>
          </a:p>
          <a:p>
            <a:pPr marL="457200" indent="-457200" algn="l">
              <a:buFontTx/>
              <a:buChar char="-"/>
            </a:pPr>
            <a:endParaRPr lang="pl-PL" sz="3200">
              <a:ln w="158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</p:txBody>
      </p:sp>
      <p:pic>
        <p:nvPicPr>
          <p:cNvPr id="2050" name="Picture 2" descr="Free Soft Bed Cliparts, Download Free Soft Bed Cliparts png images ...">
            <a:extLst>
              <a:ext uri="{FF2B5EF4-FFF2-40B4-BE49-F238E27FC236}">
                <a16:creationId xmlns:a16="http://schemas.microsoft.com/office/drawing/2014/main" id="{4F03281F-13BA-1285-CC49-9EA30E557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04" y="177574"/>
            <a:ext cx="2005902" cy="20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ycling Clip art - cycling png download - 768*682 - Free ...">
            <a:extLst>
              <a:ext uri="{FF2B5EF4-FFF2-40B4-BE49-F238E27FC236}">
                <a16:creationId xmlns:a16="http://schemas.microsoft.com/office/drawing/2014/main" id="{65C238A7-D7EE-2D8A-901E-6300877EE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6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48" y="3608564"/>
            <a:ext cx="3339402" cy="2965459"/>
          </a:xfrm>
          <a:prstGeom prst="rect">
            <a:avLst/>
          </a:prstGeom>
          <a:noFill/>
          <a:effectLst>
            <a:outerShdw blurRad="76200" dist="215900" dir="13380000" sx="89000" sy="89000" kx="1200000" algn="br" rotWithShape="0">
              <a:prstClr val="black">
                <a:alpha val="6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arm clock clipart - Clip Art Library">
            <a:extLst>
              <a:ext uri="{FF2B5EF4-FFF2-40B4-BE49-F238E27FC236}">
                <a16:creationId xmlns:a16="http://schemas.microsoft.com/office/drawing/2014/main" id="{23F49413-2824-31B8-C645-B3CD8863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1047513"/>
            <a:ext cx="2525597" cy="29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9B3333-069C-8BB3-CCD9-37BC900BA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58763"/>
            <a:ext cx="9144000" cy="889317"/>
          </a:xfrm>
        </p:spPr>
        <p:txBody>
          <a:bodyPr>
            <a:normAutofit fontScale="90000"/>
          </a:bodyPr>
          <a:lstStyle/>
          <a:p>
            <a:pPr algn="l"/>
            <a:r>
              <a:rPr lang="pl-PL" b="1" noProof="1">
                <a:ln w="381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rgbClr val="C198E0"/>
                    </a:gs>
                  </a:gsLst>
                  <a:lin ang="0" scaled="1"/>
                  <a:tileRect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School!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693CCB-B35C-2F05-6B0B-8F75F592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1366838"/>
            <a:ext cx="7218045" cy="4800282"/>
          </a:xfr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pl-PL" sz="3200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10800000" scaled="1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Starts at </a:t>
            </a:r>
            <a:r>
              <a:rPr lang="pl-PL" sz="3200" i="1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10800000" scaled="1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8:00</a:t>
            </a:r>
          </a:p>
          <a:p>
            <a:pPr marL="457200" indent="-457200" algn="l">
              <a:buFontTx/>
              <a:buChar char="-"/>
            </a:pPr>
            <a:r>
              <a:rPr lang="pl-PL" sz="3200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0800000" scaled="1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The school expects </a:t>
            </a:r>
            <a:r>
              <a:rPr lang="pl-PL" sz="3200" i="1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0800000" scaled="1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a lot of attention</a:t>
            </a:r>
            <a:r>
              <a:rPr lang="pl-PL" sz="3200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0800000" scaled="1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 from you (bad for me)</a:t>
            </a:r>
          </a:p>
          <a:p>
            <a:pPr marL="457200" indent="-457200" algn="l">
              <a:buFontTx/>
              <a:buChar char="-"/>
            </a:pPr>
            <a:r>
              <a:rPr lang="pl-PL" sz="3200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10800000" scaled="1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In the span of 7 hours we have 7 classes, with breaks ranging from </a:t>
            </a:r>
            <a:r>
              <a:rPr lang="pl-PL" sz="3200" i="1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10800000" scaled="1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5 to 20 minutes!</a:t>
            </a:r>
          </a:p>
        </p:txBody>
      </p:sp>
      <p:pic>
        <p:nvPicPr>
          <p:cNvPr id="3074" name="Picture 2" descr="Free School Images, Download Free School Images png images, Free ...">
            <a:extLst>
              <a:ext uri="{FF2B5EF4-FFF2-40B4-BE49-F238E27FC236}">
                <a16:creationId xmlns:a16="http://schemas.microsoft.com/office/drawing/2014/main" id="{7A4A8B6E-537D-F8D9-6224-F4996F77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3114675"/>
            <a:ext cx="3781425" cy="35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n t like to study - Clip Art Library">
            <a:extLst>
              <a:ext uri="{FF2B5EF4-FFF2-40B4-BE49-F238E27FC236}">
                <a16:creationId xmlns:a16="http://schemas.microsoft.com/office/drawing/2014/main" id="{9BBC16B4-7A43-0C2E-B5BA-F8001153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509293"/>
            <a:ext cx="2073915" cy="1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ining classes clipart - Clip Art Library">
            <a:extLst>
              <a:ext uri="{FF2B5EF4-FFF2-40B4-BE49-F238E27FC236}">
                <a16:creationId xmlns:a16="http://schemas.microsoft.com/office/drawing/2014/main" id="{A9142F4E-5826-80AC-E11E-A08A440A5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6530"/>
            <a:ext cx="3007006" cy="21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7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9B3333-069C-8BB3-CCD9-37BC900BA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4845" y="218123"/>
            <a:ext cx="9144000" cy="889317"/>
          </a:xfrm>
        </p:spPr>
        <p:txBody>
          <a:bodyPr>
            <a:normAutofit fontScale="90000"/>
          </a:bodyPr>
          <a:lstStyle/>
          <a:p>
            <a:pPr algn="r"/>
            <a:r>
              <a:rPr lang="pl-PL" b="1" noProof="1">
                <a:ln w="381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  <a:tileRect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Subjects!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693CCB-B35C-2F05-6B0B-8F75F592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800" y="1194118"/>
            <a:ext cx="7218045" cy="6822122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pl-PL" sz="4000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The classes we have are:</a:t>
            </a:r>
          </a:p>
          <a:p>
            <a:pPr algn="r">
              <a:spcBef>
                <a:spcPts val="0"/>
              </a:spcBef>
            </a:pPr>
            <a:r>
              <a:rPr lang="pl-PL" sz="2000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- </a:t>
            </a: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Polish language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English language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Spanish/German language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Math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Physics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IT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Biology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Geography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Religion (or Ethics)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Music/Art.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Physical Education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Dancing classes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Native speaker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History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History and Today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r>
              <a:rPr lang="pl-PL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Education for Safety</a:t>
            </a: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endParaRPr lang="pl-PL" sz="1100">
              <a:ln w="3175">
                <a:solidFill>
                  <a:schemeClr val="bg2"/>
                </a:solidFill>
              </a:ln>
              <a:gradFill flip="none" rotWithShape="1">
                <a:gsLst>
                  <a:gs pos="0">
                    <a:schemeClr val="bg2"/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AC5029F6-15ED-E685-E313-7459A18483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8928">
            <a:off x="4271252" y="2571824"/>
            <a:ext cx="3300173" cy="1529220"/>
          </a:xfrm>
          <a:prstGeom prst="rect">
            <a:avLst/>
          </a:prstGeom>
        </p:spPr>
      </p:pic>
      <p:pic>
        <p:nvPicPr>
          <p:cNvPr id="4098" name="Picture 2" descr="It's Over 9000! | Know Your Meme">
            <a:extLst>
              <a:ext uri="{FF2B5EF4-FFF2-40B4-BE49-F238E27FC236}">
                <a16:creationId xmlns:a16="http://schemas.microsoft.com/office/drawing/2014/main" id="{50E6960C-7816-00D5-F3B3-CE2841EC3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506">
            <a:off x="2212516" y="3967463"/>
            <a:ext cx="4337691" cy="24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7332C45-5D5E-3246-6065-8FFA8C1D4B32}"/>
              </a:ext>
            </a:extLst>
          </p:cNvPr>
          <p:cNvSpPr/>
          <p:nvPr/>
        </p:nvSpPr>
        <p:spPr>
          <a:xfrm>
            <a:off x="605925" y="131445"/>
            <a:ext cx="319903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3600" b="1">
                <a:ln/>
                <a:solidFill>
                  <a:srgbClr val="FF0000"/>
                </a:solidFill>
                <a:latin typeface="Amasis MT Pro Black" panose="02040A04050005020304" pitchFamily="18" charset="-18"/>
              </a:rPr>
              <a:t>I think we need to cut down the list to the subjects I like the most...</a:t>
            </a:r>
          </a:p>
        </p:txBody>
      </p:sp>
    </p:spTree>
    <p:extLst>
      <p:ext uri="{BB962C8B-B14F-4D97-AF65-F5344CB8AC3E}">
        <p14:creationId xmlns:p14="http://schemas.microsoft.com/office/powerpoint/2010/main" val="1136642478"/>
      </p:ext>
    </p:extLst>
  </p:cSld>
  <p:clrMapOvr>
    <a:masterClrMapping/>
  </p:clrMapOvr>
  <p:transition spd="slow">
    <p:push dir="u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8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6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8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4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6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8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6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100"/>
                            </p:stCondLst>
                            <p:childTnLst>
                              <p:par>
                                <p:cTn id="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48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460"/>
                            </p:stCondLst>
                            <p:childTnLst>
                              <p:par>
                                <p:cTn id="1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" tmFilter="0,0; .5, 1; 1, 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900"/>
                            </p:stCondLst>
                            <p:childTnLst>
                              <p:par>
                                <p:cTn id="1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" tmFilter="0,0; .5, 1; 1, 1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220"/>
                            </p:stCondLst>
                            <p:childTnLst>
                              <p:par>
                                <p:cTn id="1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" tmFilter="0,0; .5, 1; 1, 1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700"/>
                            </p:stCondLst>
                            <p:childTnLst>
                              <p:par>
                                <p:cTn id="1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" tmFilter="0,0; .5, 1; 1, 1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9B3333-069C-8BB3-CCD9-37BC900BA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84" y="218123"/>
            <a:ext cx="10237597" cy="889317"/>
          </a:xfrm>
        </p:spPr>
        <p:txBody>
          <a:bodyPr>
            <a:noAutofit/>
          </a:bodyPr>
          <a:lstStyle/>
          <a:p>
            <a:pPr algn="l"/>
            <a:r>
              <a:rPr lang="pl-PL" sz="4400" b="1" noProof="1">
                <a:ln w="381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  <a:tileRect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Subjects! (the ones I like the most)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693CCB-B35C-2F05-6B0B-8F75F592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84" y="1107440"/>
            <a:ext cx="7218045" cy="380288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4000">
                <a:ln w="3175">
                  <a:solidFill>
                    <a:schemeClr val="bg2"/>
                  </a:solidFill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The 3 main subjects I really really love are:</a:t>
            </a:r>
            <a:endParaRPr lang="pl-PL">
              <a:ln w="3175">
                <a:solidFill>
                  <a:schemeClr val="bg2"/>
                </a:solidFill>
              </a:ln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  <a:p>
            <a:pPr marL="171450" indent="-171450" algn="r">
              <a:spcBef>
                <a:spcPts val="0"/>
              </a:spcBef>
              <a:buFontTx/>
              <a:buChar char="-"/>
            </a:pPr>
            <a:endParaRPr lang="pl-PL" sz="1100">
              <a:ln w="3175">
                <a:solidFill>
                  <a:schemeClr val="bg2"/>
                </a:solidFill>
              </a:ln>
              <a:gradFill flip="none" rotWithShape="1">
                <a:gsLst>
                  <a:gs pos="0">
                    <a:schemeClr val="bg2"/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</p:txBody>
      </p:sp>
      <p:pic>
        <p:nvPicPr>
          <p:cNvPr id="7" name="Obraz 6" descr="Obraz zawierający tekst, światło&#10;&#10;Opis wygenerowany automatycznie">
            <a:extLst>
              <a:ext uri="{FF2B5EF4-FFF2-40B4-BE49-F238E27FC236}">
                <a16:creationId xmlns:a16="http://schemas.microsoft.com/office/drawing/2014/main" id="{1FE2BA52-7AB1-6050-03AB-D49A307A6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605">
            <a:off x="4576831" y="2045990"/>
            <a:ext cx="2349246" cy="1842405"/>
          </a:xfrm>
          <a:prstGeom prst="rect">
            <a:avLst/>
          </a:prstGeom>
        </p:spPr>
      </p:pic>
      <p:pic>
        <p:nvPicPr>
          <p:cNvPr id="11" name="Obraz 10" descr="Obraz zawierający tekst, clipart&#10;&#10;Opis wygenerowany automatycznie">
            <a:extLst>
              <a:ext uri="{FF2B5EF4-FFF2-40B4-BE49-F238E27FC236}">
                <a16:creationId xmlns:a16="http://schemas.microsoft.com/office/drawing/2014/main" id="{0E5AF49C-33A7-735F-801F-7B654CFBA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2249638"/>
            <a:ext cx="3146055" cy="1179362"/>
          </a:xfrm>
          <a:prstGeom prst="rect">
            <a:avLst/>
          </a:prstGeom>
        </p:spPr>
      </p:pic>
      <p:pic>
        <p:nvPicPr>
          <p:cNvPr id="13" name="Obraz 12" descr="Obraz zawierający tekst, Liść, paproć&#10;&#10;Opis wygenerowany automatycznie">
            <a:extLst>
              <a:ext uri="{FF2B5EF4-FFF2-40B4-BE49-F238E27FC236}">
                <a16:creationId xmlns:a16="http://schemas.microsoft.com/office/drawing/2014/main" id="{8E4CD757-7450-F5BB-E394-D502B0D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5" y="1874520"/>
            <a:ext cx="3925581" cy="1690818"/>
          </a:xfrm>
          <a:prstGeom prst="rect">
            <a:avLst/>
          </a:prstGeom>
        </p:spPr>
      </p:pic>
      <p:pic>
        <p:nvPicPr>
          <p:cNvPr id="5124" name="Picture 4" descr="Free Free Historical Images, Download Free Free Historical Images ...">
            <a:extLst>
              <a:ext uri="{FF2B5EF4-FFF2-40B4-BE49-F238E27FC236}">
                <a16:creationId xmlns:a16="http://schemas.microsoft.com/office/drawing/2014/main" id="{43474D86-FAEA-A4CA-A64F-388F850E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1" y="3429000"/>
            <a:ext cx="28765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ee Free Music Vector, Download Free Free Music Vector png images ...">
            <a:extLst>
              <a:ext uri="{FF2B5EF4-FFF2-40B4-BE49-F238E27FC236}">
                <a16:creationId xmlns:a16="http://schemas.microsoft.com/office/drawing/2014/main" id="{EC2A5BA6-D9BD-D63E-83CD-D6441004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26" y="3883125"/>
            <a:ext cx="3146055" cy="25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ree Garbage Man Cartoon, Download Free Garbage Man Cartoon png ...">
            <a:extLst>
              <a:ext uri="{FF2B5EF4-FFF2-40B4-BE49-F238E27FC236}">
                <a16:creationId xmlns:a16="http://schemas.microsoft.com/office/drawing/2014/main" id="{EC60A3CF-4E16-8C1B-6887-60DB2D9EC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745" y="3300984"/>
            <a:ext cx="3547999" cy="30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48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969"/>
            </a:gs>
            <a:gs pos="100000">
              <a:srgbClr val="B381D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9B3333-069C-8BB3-CCD9-37BC900BA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58763"/>
            <a:ext cx="9144000" cy="889317"/>
          </a:xfrm>
        </p:spPr>
        <p:txBody>
          <a:bodyPr>
            <a:normAutofit fontScale="90000"/>
          </a:bodyPr>
          <a:lstStyle/>
          <a:p>
            <a:pPr algn="l"/>
            <a:r>
              <a:rPr lang="pl-PL" b="1" noProof="1">
                <a:ln w="381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00000">
                      <a:srgbClr val="7030A0"/>
                    </a:gs>
                  </a:gsLst>
                  <a:lin ang="0" scaled="0"/>
                  <a:tileRect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After school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693CCB-B35C-2F05-6B0B-8F75F592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1366838"/>
            <a:ext cx="5681163" cy="4800282"/>
          </a:xfr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pl-PL" sz="3200">
                <a:ln w="19050">
                  <a:solidFill>
                    <a:schemeClr val="bg2"/>
                  </a:solidFill>
                </a:ln>
                <a:solidFill>
                  <a:srgbClr val="FF0000"/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I have a lot of things I do outside of school.</a:t>
            </a:r>
          </a:p>
          <a:p>
            <a:pPr marL="457200" indent="-457200" algn="l">
              <a:buFontTx/>
              <a:buChar char="-"/>
            </a:pPr>
            <a:endParaRPr lang="pl-PL" sz="3200" i="1">
              <a:ln w="19050">
                <a:solidFill>
                  <a:schemeClr val="bg2"/>
                </a:solidFill>
              </a:ln>
              <a:solidFill>
                <a:srgbClr val="FF0000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  <a:p>
            <a:pPr algn="l"/>
            <a:endParaRPr lang="pl-PL" sz="3200" i="1">
              <a:ln w="19050">
                <a:solidFill>
                  <a:schemeClr val="bg2"/>
                </a:solidFill>
              </a:ln>
              <a:solidFill>
                <a:srgbClr val="FF0000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</p:txBody>
      </p:sp>
      <p:pic>
        <p:nvPicPr>
          <p:cNvPr id="1028" name="Picture 4" descr="stack of books clipart - Clip Art Library">
            <a:extLst>
              <a:ext uri="{FF2B5EF4-FFF2-40B4-BE49-F238E27FC236}">
                <a16:creationId xmlns:a16="http://schemas.microsoft.com/office/drawing/2014/main" id="{53A5D6DD-2769-0E43-028D-F0661D1A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163">
            <a:off x="6740655" y="603232"/>
            <a:ext cx="3009339" cy="327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red teacher clipart - Clip Art Library">
            <a:extLst>
              <a:ext uri="{FF2B5EF4-FFF2-40B4-BE49-F238E27FC236}">
                <a16:creationId xmlns:a16="http://schemas.microsoft.com/office/drawing/2014/main" id="{C11E2EFC-57D8-DD2C-26CE-28C1E22C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167">
            <a:off x="389728" y="3329751"/>
            <a:ext cx="3138356" cy="31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id="{DC5B431F-D0FD-72CA-FB5A-4BA4CA6359D8}"/>
              </a:ext>
            </a:extLst>
          </p:cNvPr>
          <p:cNvSpPr txBox="1">
            <a:spLocks/>
          </p:cNvSpPr>
          <p:nvPr/>
        </p:nvSpPr>
        <p:spPr>
          <a:xfrm>
            <a:off x="3575353" y="3764122"/>
            <a:ext cx="5352765" cy="28856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3200" i="1">
              <a:ln w="15875">
                <a:solidFill>
                  <a:schemeClr val="bg2"/>
                </a:solidFill>
              </a:ln>
              <a:solidFill>
                <a:srgbClr val="FF0000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endParaRPr lang="pl-PL" sz="3200" i="1">
              <a:ln w="15875">
                <a:solidFill>
                  <a:schemeClr val="bg2"/>
                </a:solidFill>
              </a:ln>
              <a:solidFill>
                <a:srgbClr val="FF0000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  <a:p>
            <a:pPr algn="r"/>
            <a:r>
              <a:rPr lang="pl-PL" sz="3200">
                <a:ln w="15875">
                  <a:solidFill>
                    <a:schemeClr val="bg2"/>
                  </a:solidFill>
                </a:ln>
                <a:solidFill>
                  <a:srgbClr val="FF0000"/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- The side effect of this is that I have to walk a lot between places!</a:t>
            </a:r>
          </a:p>
        </p:txBody>
      </p:sp>
      <p:pic>
        <p:nvPicPr>
          <p:cNvPr id="1032" name="Picture 8" descr="Free Clip Art Brain, Download Free Clip Art Brain png images, Free ...">
            <a:extLst>
              <a:ext uri="{FF2B5EF4-FFF2-40B4-BE49-F238E27FC236}">
                <a16:creationId xmlns:a16="http://schemas.microsoft.com/office/drawing/2014/main" id="{CD83A3FB-663E-9F87-91CF-82255296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4739">
            <a:off x="9547285" y="4283219"/>
            <a:ext cx="1711871" cy="18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9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9B3333-069C-8BB3-CCD9-37BC900BA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79" y="258763"/>
            <a:ext cx="10293391" cy="889317"/>
          </a:xfrm>
        </p:spPr>
        <p:txBody>
          <a:bodyPr>
            <a:normAutofit fontScale="90000"/>
          </a:bodyPr>
          <a:lstStyle/>
          <a:p>
            <a:r>
              <a:rPr lang="pl-PL" b="1" noProof="1">
                <a:ln w="381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0" scaled="0"/>
                  <a:tileRect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Outside of school…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693CCB-B35C-2F05-6B0B-8F75F592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1366838"/>
            <a:ext cx="10893159" cy="1130556"/>
          </a:xfr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pl-PL" sz="320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There are many activities I do outside of school, but the most important ones are:</a:t>
            </a:r>
          </a:p>
          <a:p>
            <a:pPr marL="457200" indent="-457200" algn="l">
              <a:buFontTx/>
              <a:buChar char="-"/>
            </a:pPr>
            <a:endParaRPr lang="pl-PL" sz="3200" i="1">
              <a:ln w="15875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  <a:p>
            <a:pPr algn="l"/>
            <a:endParaRPr lang="pl-PL" sz="3200" i="1">
              <a:ln w="15875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</p:txBody>
      </p:sp>
      <p:pic>
        <p:nvPicPr>
          <p:cNvPr id="3074" name="Picture 2" descr="Double bass Bass guitar Viola Violin family String Instruments ...">
            <a:extLst>
              <a:ext uri="{FF2B5EF4-FFF2-40B4-BE49-F238E27FC236}">
                <a16:creationId xmlns:a16="http://schemas.microsoft.com/office/drawing/2014/main" id="{62CED14B-2D58-8D81-E474-027A922C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840">
            <a:off x="833789" y="2338270"/>
            <a:ext cx="2965094" cy="29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9DADE8C7-5C5A-F0B3-6CDC-9E3A2A0DFB21}"/>
              </a:ext>
            </a:extLst>
          </p:cNvPr>
          <p:cNvSpPr txBox="1">
            <a:spLocks/>
          </p:cNvSpPr>
          <p:nvPr/>
        </p:nvSpPr>
        <p:spPr>
          <a:xfrm rot="21348135">
            <a:off x="400728" y="5559258"/>
            <a:ext cx="4636734" cy="11305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pl-PL" sz="320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Playing the double bass</a:t>
            </a:r>
          </a:p>
          <a:p>
            <a:pPr algn="l"/>
            <a:r>
              <a:rPr lang="pl-PL" sz="320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(it’s taller than me)</a:t>
            </a:r>
          </a:p>
          <a:p>
            <a:pPr marL="457200" indent="-457200" algn="l">
              <a:buFontTx/>
              <a:buChar char="-"/>
            </a:pPr>
            <a:endParaRPr lang="pl-PL" sz="2800" i="1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  <a:p>
            <a:pPr algn="l"/>
            <a:endParaRPr lang="pl-PL" sz="3200" i="1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</p:txBody>
      </p:sp>
      <p:pic>
        <p:nvPicPr>
          <p:cNvPr id="3076" name="Picture 4" descr="Free Gym Workout Cliparts, Download Free Gym Workout Cliparts png ...">
            <a:extLst>
              <a:ext uri="{FF2B5EF4-FFF2-40B4-BE49-F238E27FC236}">
                <a16:creationId xmlns:a16="http://schemas.microsoft.com/office/drawing/2014/main" id="{A8AA67A2-AAD9-68FB-CFEF-77A4E6097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465">
            <a:off x="4974588" y="2612601"/>
            <a:ext cx="2452073" cy="211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D8F573F2-EA6B-358A-D838-1F0DCE499220}"/>
              </a:ext>
            </a:extLst>
          </p:cNvPr>
          <p:cNvSpPr txBox="1">
            <a:spLocks/>
          </p:cNvSpPr>
          <p:nvPr/>
        </p:nvSpPr>
        <p:spPr>
          <a:xfrm rot="21380635">
            <a:off x="8569226" y="5200631"/>
            <a:ext cx="3868288" cy="11305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pl-PL" sz="3200">
                <a:ln w="15875">
                  <a:solidFill>
                    <a:schemeClr val="tx1"/>
                  </a:solidFill>
                </a:ln>
                <a:solidFill>
                  <a:srgbClr val="6AB1C2"/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SINGING ❤️</a:t>
            </a:r>
          </a:p>
          <a:p>
            <a:pPr algn="l"/>
            <a:endParaRPr lang="pl-PL" sz="2800" i="1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  <a:p>
            <a:pPr algn="l"/>
            <a:endParaRPr lang="pl-PL" sz="3200" i="1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</p:txBody>
      </p:sp>
      <p:pic>
        <p:nvPicPr>
          <p:cNvPr id="3078" name="Picture 6" descr="Free Pictures Of People Singing, Download Free Pictures Of People ...">
            <a:extLst>
              <a:ext uri="{FF2B5EF4-FFF2-40B4-BE49-F238E27FC236}">
                <a16:creationId xmlns:a16="http://schemas.microsoft.com/office/drawing/2014/main" id="{EC1BA099-C362-E793-5BF0-8F776353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903">
            <a:off x="8865185" y="2604149"/>
            <a:ext cx="2464138" cy="24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tytuł 2">
            <a:extLst>
              <a:ext uri="{FF2B5EF4-FFF2-40B4-BE49-F238E27FC236}">
                <a16:creationId xmlns:a16="http://schemas.microsoft.com/office/drawing/2014/main" id="{B621E6B6-BF46-EFF1-2686-7E1045D8C27B}"/>
              </a:ext>
            </a:extLst>
          </p:cNvPr>
          <p:cNvSpPr txBox="1">
            <a:spLocks/>
          </p:cNvSpPr>
          <p:nvPr/>
        </p:nvSpPr>
        <p:spPr>
          <a:xfrm rot="308432">
            <a:off x="4453163" y="5200631"/>
            <a:ext cx="3868288" cy="11305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pl-PL" sz="3200">
                <a:ln w="15875">
                  <a:solidFill>
                    <a:schemeClr val="tx1"/>
                  </a:solidFill>
                </a:ln>
                <a:solidFill>
                  <a:srgbClr val="C198E0"/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Going to the gym</a:t>
            </a:r>
          </a:p>
          <a:p>
            <a:pPr marL="457200" indent="-457200" algn="l">
              <a:buFontTx/>
              <a:buChar char="-"/>
            </a:pPr>
            <a:endParaRPr lang="pl-PL" sz="2800" i="1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  <a:p>
            <a:pPr algn="l"/>
            <a:endParaRPr lang="pl-PL" sz="3200" i="1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8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6" grpId="0" uiExpand="1" build="p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rgbClr val="B381D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9B3333-069C-8BB3-CCD9-37BC900BA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79" y="258763"/>
            <a:ext cx="10293391" cy="889317"/>
          </a:xfrm>
        </p:spPr>
        <p:txBody>
          <a:bodyPr>
            <a:normAutofit fontScale="90000"/>
          </a:bodyPr>
          <a:lstStyle/>
          <a:p>
            <a:pPr algn="l"/>
            <a:r>
              <a:rPr lang="pl-PL" b="1" noProof="1">
                <a:ln w="381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C198E0"/>
                    </a:gs>
                    <a:gs pos="100000">
                      <a:srgbClr val="B381D9"/>
                    </a:gs>
                  </a:gsLst>
                  <a:lin ang="0" scaled="0"/>
                  <a:tileRect/>
                </a:gradFill>
                <a:latin typeface="Amasis MT Pro Black" panose="02040A04050005020304" pitchFamily="18" charset="-18"/>
                <a:cs typeface="Times New Roman" panose="02020603050405020304" pitchFamily="18" charset="0"/>
              </a:rPr>
              <a:t>Social life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693CCB-B35C-2F05-6B0B-8F75F592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727" y="1148080"/>
            <a:ext cx="10893159" cy="113055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200">
                <a:ln w="15875">
                  <a:solidFill>
                    <a:schemeClr val="tx1"/>
                  </a:solidFill>
                </a:ln>
                <a:solidFill>
                  <a:srgbClr val="C198E0"/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- our class meets up online on weekends to play harmless games such as:</a:t>
            </a:r>
          </a:p>
          <a:p>
            <a:pPr marL="457200" indent="-457200" algn="l">
              <a:buFontTx/>
              <a:buChar char="-"/>
            </a:pPr>
            <a:endParaRPr lang="pl-PL" sz="3200" i="1">
              <a:ln w="15875">
                <a:solidFill>
                  <a:schemeClr val="tx1"/>
                </a:solidFill>
              </a:ln>
              <a:solidFill>
                <a:srgbClr val="C198E0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  <a:p>
            <a:pPr algn="l"/>
            <a:endParaRPr lang="pl-PL" sz="3200" i="1">
              <a:ln w="15875">
                <a:solidFill>
                  <a:schemeClr val="tx1"/>
                </a:solidFill>
              </a:ln>
              <a:solidFill>
                <a:srgbClr val="C198E0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9DADE8C7-5C5A-F0B3-6CDC-9E3A2A0DFB21}"/>
              </a:ext>
            </a:extLst>
          </p:cNvPr>
          <p:cNvSpPr txBox="1">
            <a:spLocks/>
          </p:cNvSpPr>
          <p:nvPr/>
        </p:nvSpPr>
        <p:spPr>
          <a:xfrm rot="281785">
            <a:off x="899988" y="4462558"/>
            <a:ext cx="2869273" cy="11305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pl-PL" sz="320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lego game</a:t>
            </a:r>
          </a:p>
          <a:p>
            <a:pPr marL="457200" indent="-457200" algn="l">
              <a:buFontTx/>
              <a:buChar char="-"/>
            </a:pPr>
            <a:endParaRPr lang="pl-PL" sz="2800" i="1">
              <a:ln w="15875">
                <a:solidFill>
                  <a:schemeClr val="tx1"/>
                </a:solidFill>
              </a:ln>
              <a:solidFill>
                <a:srgbClr val="FFFF00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D8F573F2-EA6B-358A-D838-1F0DCE499220}"/>
              </a:ext>
            </a:extLst>
          </p:cNvPr>
          <p:cNvSpPr txBox="1">
            <a:spLocks/>
          </p:cNvSpPr>
          <p:nvPr/>
        </p:nvSpPr>
        <p:spPr>
          <a:xfrm>
            <a:off x="4817437" y="5727444"/>
            <a:ext cx="3868288" cy="11305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pl-PL" sz="3200">
                <a:ln w="15875">
                  <a:solidFill>
                    <a:schemeClr val="tx1"/>
                  </a:solidFill>
                </a:ln>
                <a:solidFill>
                  <a:srgbClr val="00FF00"/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block game</a:t>
            </a:r>
          </a:p>
          <a:p>
            <a:pPr algn="l"/>
            <a:endParaRPr lang="pl-PL" sz="2800" i="1">
              <a:ln w="15875">
                <a:solidFill>
                  <a:schemeClr val="tx1"/>
                </a:solidFill>
              </a:ln>
              <a:solidFill>
                <a:srgbClr val="00FF00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  <a:p>
            <a:pPr algn="l"/>
            <a:endParaRPr lang="pl-PL" sz="3200" i="1">
              <a:ln w="15875">
                <a:solidFill>
                  <a:schemeClr val="tx1"/>
                </a:solidFill>
              </a:ln>
              <a:solidFill>
                <a:srgbClr val="00FF00"/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B621E6B6-BF46-EFF1-2686-7E1045D8C27B}"/>
              </a:ext>
            </a:extLst>
          </p:cNvPr>
          <p:cNvSpPr txBox="1">
            <a:spLocks/>
          </p:cNvSpPr>
          <p:nvPr/>
        </p:nvSpPr>
        <p:spPr>
          <a:xfrm>
            <a:off x="8411948" y="4642167"/>
            <a:ext cx="3554604" cy="11305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pl-PL" sz="320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masis MT Pro Black" panose="02040A04050005020304" pitchFamily="18" charset="-18"/>
                <a:cs typeface="Times New Roman" panose="02020603050405020304" pitchFamily="18" charset="0"/>
              </a:rPr>
              <a:t>trooper game</a:t>
            </a:r>
          </a:p>
          <a:p>
            <a:pPr marL="457200" indent="-457200" algn="l">
              <a:buFontTx/>
              <a:buChar char="-"/>
            </a:pPr>
            <a:endParaRPr lang="pl-PL" sz="2800" i="1">
              <a:ln w="15875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  <a:p>
            <a:pPr algn="l"/>
            <a:endParaRPr lang="pl-PL" sz="3200" i="1">
              <a:ln w="15875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Amasis MT Pro Black" panose="02040A04050005020304" pitchFamily="18" charset="-18"/>
              <a:cs typeface="Times New Roman" panose="02020603050405020304" pitchFamily="18" charset="0"/>
            </a:endParaRPr>
          </a:p>
        </p:txBody>
      </p:sp>
      <p:pic>
        <p:nvPicPr>
          <p:cNvPr id="5122" name="Picture 2" descr="Kody do Roblox – na ubrania i darmowe przedmioty. Dowiedz się, gdzie wpisać  kody | GRA.PL">
            <a:extLst>
              <a:ext uri="{FF2B5EF4-FFF2-40B4-BE49-F238E27FC236}">
                <a16:creationId xmlns:a16="http://schemas.microsoft.com/office/drawing/2014/main" id="{F803C6CC-BE83-F6F8-2D6D-4C63B1CBC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3" y="2218818"/>
            <a:ext cx="3436620" cy="2291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all of Duty: Modern Warfare Remastered Steam | Dostęp do konta Steam – PC  – VIP – Konto współdzielone - Grywator.pl">
            <a:extLst>
              <a:ext uri="{FF2B5EF4-FFF2-40B4-BE49-F238E27FC236}">
                <a16:creationId xmlns:a16="http://schemas.microsoft.com/office/drawing/2014/main" id="{7F3501F1-F8FE-069A-4F6A-810FEDAC2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230" y="1954279"/>
            <a:ext cx="2098040" cy="26250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ke a working Aether portal in vanilla Minecraft. : r/PhoenixSC">
            <a:extLst>
              <a:ext uri="{FF2B5EF4-FFF2-40B4-BE49-F238E27FC236}">
                <a16:creationId xmlns:a16="http://schemas.microsoft.com/office/drawing/2014/main" id="{3C4A6264-0204-9756-DCEB-8ED9B8AA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44" y="3243085"/>
            <a:ext cx="4278981" cy="2291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1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  <p:sndAc>
          <p:stSnd>
            <p:snd r:embed="rId2" name="applause.wav"/>
          </p:stSnd>
        </p:sndAc>
      </p:transition>
    </mc:Choice>
    <mc:Fallback>
      <p:transition spd="slow">
        <p:checker dir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logo&#10;&#10;Opis wygenerowany automatycznie">
            <a:extLst>
              <a:ext uri="{FF2B5EF4-FFF2-40B4-BE49-F238E27FC236}">
                <a16:creationId xmlns:a16="http://schemas.microsoft.com/office/drawing/2014/main" id="{76292588-21FB-247E-DAB9-DFFFD19D0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86" y="140515"/>
            <a:ext cx="3723623" cy="1582853"/>
          </a:xfrm>
          <a:prstGeom prst="rect">
            <a:avLst/>
          </a:prstGeom>
        </p:spPr>
      </p:pic>
      <p:pic>
        <p:nvPicPr>
          <p:cNvPr id="12" name="Obraz 11" descr="Obraz zawierający tekst, clipart&#10;&#10;Opis wygenerowany automatycznie">
            <a:extLst>
              <a:ext uri="{FF2B5EF4-FFF2-40B4-BE49-F238E27FC236}">
                <a16:creationId xmlns:a16="http://schemas.microsoft.com/office/drawing/2014/main" id="{EFE912B3-0FB7-1372-868C-3AF5A1C2B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28" y="1684330"/>
            <a:ext cx="4311672" cy="849378"/>
          </a:xfrm>
          <a:prstGeom prst="rect">
            <a:avLst/>
          </a:prstGeom>
        </p:spPr>
      </p:pic>
      <p:pic>
        <p:nvPicPr>
          <p:cNvPr id="14" name="Obraz 13" descr="Obraz zawierający logo&#10;&#10;Opis wygenerowany automatycznie">
            <a:extLst>
              <a:ext uri="{FF2B5EF4-FFF2-40B4-BE49-F238E27FC236}">
                <a16:creationId xmlns:a16="http://schemas.microsoft.com/office/drawing/2014/main" id="{54EA8262-1F30-C57D-3198-49D8D9B3A86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72" y="1698328"/>
            <a:ext cx="4005849" cy="771299"/>
          </a:xfrm>
          <a:prstGeom prst="rect">
            <a:avLst/>
          </a:prstGeom>
        </p:spPr>
      </p:pic>
      <p:pic>
        <p:nvPicPr>
          <p:cNvPr id="16" name="Obraz 15" descr="Obraz zawierający logo&#10;&#10;Opis wygenerowany automatycznie">
            <a:extLst>
              <a:ext uri="{FF2B5EF4-FFF2-40B4-BE49-F238E27FC236}">
                <a16:creationId xmlns:a16="http://schemas.microsoft.com/office/drawing/2014/main" id="{881D65D7-CBAE-0500-9FE5-D71778609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123">
            <a:off x="182066" y="1425987"/>
            <a:ext cx="3833690" cy="1315978"/>
          </a:xfrm>
          <a:prstGeom prst="rect">
            <a:avLst/>
          </a:prstGeom>
        </p:spPr>
      </p:pic>
      <p:pic>
        <p:nvPicPr>
          <p:cNvPr id="2050" name="Picture 2" descr="Free Pic Of A Guitar, Download Free Pic Of A Guitar png images ...">
            <a:extLst>
              <a:ext uri="{FF2B5EF4-FFF2-40B4-BE49-F238E27FC236}">
                <a16:creationId xmlns:a16="http://schemas.microsoft.com/office/drawing/2014/main" id="{7F82B9DC-5F27-0BFA-0A27-896534DF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4" y="2761127"/>
            <a:ext cx="3131353" cy="283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AF76DECA-3B32-02B7-C720-9C35EDEBB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2625" y="2619580"/>
            <a:ext cx="3163741" cy="3120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F47557CA-A72B-B59C-F883-F22DD576C5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112" y="2575036"/>
            <a:ext cx="2971926" cy="314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Obraz 21" descr="Obraz zawierający tekst&#10;&#10;Opis wygenerowany automatycznie">
            <a:extLst>
              <a:ext uri="{FF2B5EF4-FFF2-40B4-BE49-F238E27FC236}">
                <a16:creationId xmlns:a16="http://schemas.microsoft.com/office/drawing/2014/main" id="{D5F24E49-56E3-C9AD-1E39-EE59CF534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48" y="474013"/>
            <a:ext cx="1267937" cy="81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6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292</Words>
  <Application>Microsoft Office PowerPoint</Application>
  <PresentationFormat>Panoramiczny</PresentationFormat>
  <Paragraphs>51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Amasis MT Pro Black</vt:lpstr>
      <vt:lpstr>Arial</vt:lpstr>
      <vt:lpstr>Calibri</vt:lpstr>
      <vt:lpstr>Calibri Light</vt:lpstr>
      <vt:lpstr>Motyw pakietu Office</vt:lpstr>
      <vt:lpstr>The daily life of a Polish teen</vt:lpstr>
      <vt:lpstr>Waking up</vt:lpstr>
      <vt:lpstr>School!</vt:lpstr>
      <vt:lpstr>Subjects!</vt:lpstr>
      <vt:lpstr>Subjects! (the ones I like the most)</vt:lpstr>
      <vt:lpstr>After school</vt:lpstr>
      <vt:lpstr>Outside of school…</vt:lpstr>
      <vt:lpstr>Social life</vt:lpstr>
      <vt:lpstr>Prezentacja programu PowerPoint</vt:lpstr>
      <vt:lpstr>Thank you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daily life of a Polish teen</dc:title>
  <dc:creator>Szymon Pajuro</dc:creator>
  <cp:lastModifiedBy>Szymon Pajuro</cp:lastModifiedBy>
  <cp:revision>1</cp:revision>
  <dcterms:created xsi:type="dcterms:W3CDTF">2023-03-23T18:47:53Z</dcterms:created>
  <dcterms:modified xsi:type="dcterms:W3CDTF">2023-03-24T20:45:30Z</dcterms:modified>
</cp:coreProperties>
</file>